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85A88E-654A-4FE7-886A-41BD78A08C3C}">
  <a:tblStyle styleId="{4385A88E-654A-4FE7-886A-41BD78A08C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44a94236c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644a94236c_3_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44a94236c_3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644a94236c_3_1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ec7f79f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dec7f79f9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ec7f79f9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dec7f79f9c_1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90db502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a90db502c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9c5a4140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a9c5a41406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abc8d04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aabc8d0458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71be15ce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71be15ce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1be15cef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71be15cefc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1be15ce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71be15cefc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71be15cef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71be15cefc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44a94236c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644a94236c_3_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71be15cef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71be15cefc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90db502c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2a90db502c5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ab213958f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ab213958f4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644a94236c_3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2644a94236c_3_2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44a94236c_3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2644a94236c_3_2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644a94236c_3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2644a94236c_3_2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44a94236c_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644a94236c_3_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44a94236c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2644a94236c_3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44ccc376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644ccc3769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4c67b2d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64c67b2db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44a94236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644a94236c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9c5a414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a9c5a4140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44a94236c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644a94236c_3_1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9" name="Shape 59"/>
        <p:cNvGrpSpPr/>
        <p:nvPr/>
      </p:nvGrpSpPr>
      <p:grpSpPr>
        <a:xfrm>
          <a:off x="0" y="0"/>
          <a:ext cx="0" cy="0"/>
          <a:chOff x="0" y="0"/>
          <a:chExt cx="0" cy="0"/>
        </a:xfrm>
      </p:grpSpPr>
      <p:sp>
        <p:nvSpPr>
          <p:cNvPr id="60" name="Google Shape;60;p14"/>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 name="Google Shape;61;p14"/>
          <p:cNvSpPr/>
          <p:nvPr/>
        </p:nvSpPr>
        <p:spPr>
          <a:xfrm>
            <a:off x="0" y="4750594"/>
            <a:ext cx="9141619" cy="47625"/>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 name="Google Shape;62;p14"/>
          <p:cNvSpPr txBox="1"/>
          <p:nvPr>
            <p:ph idx="10" type="dt"/>
          </p:nvPr>
        </p:nvSpPr>
        <p:spPr>
          <a:xfrm>
            <a:off x="822722" y="4844654"/>
            <a:ext cx="185499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1" type="ftr"/>
          </p:nvPr>
        </p:nvSpPr>
        <p:spPr>
          <a:xfrm>
            <a:off x="2764631" y="4844654"/>
            <a:ext cx="361711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4"/>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b="0" i="0" sz="800" u="none" cap="none" strike="noStrike">
                <a:solidFill>
                  <a:srgbClr val="FFFFFF"/>
                </a:solidFill>
                <a:latin typeface="Calibri"/>
                <a:ea typeface="Calibri"/>
                <a:cs typeface="Calibri"/>
                <a:sym typeface="Calibri"/>
              </a:defRPr>
            </a:lvl1pPr>
            <a:lvl2pPr indent="0" lvl="1" marL="0" algn="r">
              <a:spcBef>
                <a:spcPts val="0"/>
              </a:spcBef>
              <a:spcAft>
                <a:spcPts val="0"/>
              </a:spcAft>
              <a:buNone/>
              <a:defRPr b="0" i="0" sz="800" u="none" cap="none" strike="noStrike">
                <a:solidFill>
                  <a:srgbClr val="FFFFFF"/>
                </a:solidFill>
                <a:latin typeface="Calibri"/>
                <a:ea typeface="Calibri"/>
                <a:cs typeface="Calibri"/>
                <a:sym typeface="Calibri"/>
              </a:defRPr>
            </a:lvl2pPr>
            <a:lvl3pPr indent="0" lvl="2" marL="0" algn="r">
              <a:spcBef>
                <a:spcPts val="0"/>
              </a:spcBef>
              <a:spcAft>
                <a:spcPts val="0"/>
              </a:spcAft>
              <a:buNone/>
              <a:defRPr b="0" i="0" sz="800" u="none" cap="none" strike="noStrike">
                <a:solidFill>
                  <a:srgbClr val="FFFFFF"/>
                </a:solidFill>
                <a:latin typeface="Calibri"/>
                <a:ea typeface="Calibri"/>
                <a:cs typeface="Calibri"/>
                <a:sym typeface="Calibri"/>
              </a:defRPr>
            </a:lvl3pPr>
            <a:lvl4pPr indent="0" lvl="3" marL="0" algn="r">
              <a:spcBef>
                <a:spcPts val="0"/>
              </a:spcBef>
              <a:spcAft>
                <a:spcPts val="0"/>
              </a:spcAft>
              <a:buNone/>
              <a:defRPr b="0" i="0" sz="800" u="none" cap="none" strike="noStrike">
                <a:solidFill>
                  <a:srgbClr val="FFFFFF"/>
                </a:solidFill>
                <a:latin typeface="Calibri"/>
                <a:ea typeface="Calibri"/>
                <a:cs typeface="Calibri"/>
                <a:sym typeface="Calibri"/>
              </a:defRPr>
            </a:lvl4pPr>
            <a:lvl5pPr indent="0" lvl="4" marL="0" algn="r">
              <a:spcBef>
                <a:spcPts val="0"/>
              </a:spcBef>
              <a:spcAft>
                <a:spcPts val="0"/>
              </a:spcAft>
              <a:buNone/>
              <a:defRPr b="0" i="0" sz="800" u="none" cap="none" strike="noStrike">
                <a:solidFill>
                  <a:srgbClr val="FFFFFF"/>
                </a:solidFill>
                <a:latin typeface="Calibri"/>
                <a:ea typeface="Calibri"/>
                <a:cs typeface="Calibri"/>
                <a:sym typeface="Calibri"/>
              </a:defRPr>
            </a:lvl5pPr>
            <a:lvl6pPr indent="0" lvl="5" marL="0" algn="r">
              <a:spcBef>
                <a:spcPts val="0"/>
              </a:spcBef>
              <a:spcAft>
                <a:spcPts val="0"/>
              </a:spcAft>
              <a:buNone/>
              <a:defRPr b="0" i="0" sz="800" u="none" cap="none" strike="noStrike">
                <a:solidFill>
                  <a:srgbClr val="FFFFFF"/>
                </a:solidFill>
                <a:latin typeface="Calibri"/>
                <a:ea typeface="Calibri"/>
                <a:cs typeface="Calibri"/>
                <a:sym typeface="Calibri"/>
              </a:defRPr>
            </a:lvl6pPr>
            <a:lvl7pPr indent="0" lvl="6" marL="0" algn="r">
              <a:spcBef>
                <a:spcPts val="0"/>
              </a:spcBef>
              <a:spcAft>
                <a:spcPts val="0"/>
              </a:spcAft>
              <a:buNone/>
              <a:defRPr b="0" i="0" sz="800" u="none" cap="none" strike="noStrike">
                <a:solidFill>
                  <a:srgbClr val="FFFFFF"/>
                </a:solidFill>
                <a:latin typeface="Calibri"/>
                <a:ea typeface="Calibri"/>
                <a:cs typeface="Calibri"/>
                <a:sym typeface="Calibri"/>
              </a:defRPr>
            </a:lvl7pPr>
            <a:lvl8pPr indent="0" lvl="7" marL="0" algn="r">
              <a:spcBef>
                <a:spcPts val="0"/>
              </a:spcBef>
              <a:spcAft>
                <a:spcPts val="0"/>
              </a:spcAft>
              <a:buNone/>
              <a:defRPr b="0" i="0" sz="800" u="none" cap="none" strike="noStrike">
                <a:solidFill>
                  <a:srgbClr val="FFFFFF"/>
                </a:solidFill>
                <a:latin typeface="Calibri"/>
                <a:ea typeface="Calibri"/>
                <a:cs typeface="Calibri"/>
                <a:sym typeface="Calibri"/>
              </a:defRPr>
            </a:lvl8pPr>
            <a:lvl9pPr indent="0" lvl="8" marL="0" algn="r">
              <a:spcBef>
                <a:spcPts val="0"/>
              </a:spcBef>
              <a:spcAft>
                <a:spcPts val="0"/>
              </a:spcAft>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5" name="Shape 65"/>
        <p:cNvGrpSpPr/>
        <p:nvPr/>
      </p:nvGrpSpPr>
      <p:grpSpPr>
        <a:xfrm>
          <a:off x="0" y="0"/>
          <a:ext cx="0" cy="0"/>
          <a:chOff x="0" y="0"/>
          <a:chExt cx="0" cy="0"/>
        </a:xfrm>
      </p:grpSpPr>
      <p:sp>
        <p:nvSpPr>
          <p:cNvPr id="66" name="Google Shape;66;p15"/>
          <p:cNvSpPr/>
          <p:nvPr/>
        </p:nvSpPr>
        <p:spPr>
          <a:xfrm>
            <a:off x="0"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 name="Google Shape;67;p15"/>
          <p:cNvSpPr/>
          <p:nvPr/>
        </p:nvSpPr>
        <p:spPr>
          <a:xfrm>
            <a:off x="0" y="4750594"/>
            <a:ext cx="9144000" cy="50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68" name="Google Shape;68;p15"/>
          <p:cNvCxnSpPr/>
          <p:nvPr/>
        </p:nvCxnSpPr>
        <p:spPr>
          <a:xfrm>
            <a:off x="906066" y="3257550"/>
            <a:ext cx="7406878" cy="0"/>
          </a:xfrm>
          <a:prstGeom prst="straightConnector1">
            <a:avLst/>
          </a:prstGeom>
          <a:noFill/>
          <a:ln cap="flat" cmpd="sng" w="9525">
            <a:solidFill>
              <a:srgbClr val="7F7F7F"/>
            </a:solidFill>
            <a:prstDash val="solid"/>
            <a:round/>
            <a:headEnd len="sm" w="sm" type="none"/>
            <a:tailEnd len="sm" w="sm" type="none"/>
          </a:ln>
        </p:spPr>
      </p:cxnSp>
      <p:sp>
        <p:nvSpPr>
          <p:cNvPr id="69" name="Google Shape;69;p15"/>
          <p:cNvSpPr txBox="1"/>
          <p:nvPr>
            <p:ph type="ctr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SzPts val="1100"/>
              <a:buNone/>
              <a:defRPr sz="6000">
                <a:solidFill>
                  <a:srgbClr val="262626"/>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70" name="Google Shape;70;p15"/>
          <p:cNvSpPr txBox="1"/>
          <p:nvPr>
            <p:ph idx="1" type="subTitle"/>
          </p:nvPr>
        </p:nvSpPr>
        <p:spPr>
          <a:xfrm>
            <a:off x="825038" y="3341716"/>
            <a:ext cx="7543800" cy="8572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p:txBody>
      </p:sp>
      <p:sp>
        <p:nvSpPr>
          <p:cNvPr id="71" name="Google Shape;71;p15"/>
          <p:cNvSpPr txBox="1"/>
          <p:nvPr>
            <p:ph idx="10" type="dt"/>
          </p:nvPr>
        </p:nvSpPr>
        <p:spPr>
          <a:xfrm>
            <a:off x="822722" y="4844654"/>
            <a:ext cx="185499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1" type="ftr"/>
          </p:nvPr>
        </p:nvSpPr>
        <p:spPr>
          <a:xfrm>
            <a:off x="2764631" y="4844654"/>
            <a:ext cx="361711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5"/>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800">
                <a:solidFill>
                  <a:srgbClr val="FFFFFF"/>
                </a:solidFill>
                <a:latin typeface="Calibri"/>
                <a:ea typeface="Calibri"/>
                <a:cs typeface="Calibri"/>
                <a:sym typeface="Calibri"/>
              </a:defRPr>
            </a:lvl1pPr>
            <a:lvl2pPr indent="0" lvl="1" marL="0" algn="r">
              <a:spcBef>
                <a:spcPts val="0"/>
              </a:spcBef>
              <a:spcAft>
                <a:spcPts val="0"/>
              </a:spcAft>
              <a:buNone/>
              <a:defRPr sz="800">
                <a:solidFill>
                  <a:srgbClr val="FFFFFF"/>
                </a:solidFill>
                <a:latin typeface="Calibri"/>
                <a:ea typeface="Calibri"/>
                <a:cs typeface="Calibri"/>
                <a:sym typeface="Calibri"/>
              </a:defRPr>
            </a:lvl2pPr>
            <a:lvl3pPr indent="0" lvl="2" marL="0" algn="r">
              <a:spcBef>
                <a:spcPts val="0"/>
              </a:spcBef>
              <a:spcAft>
                <a:spcPts val="0"/>
              </a:spcAft>
              <a:buNone/>
              <a:defRPr sz="800">
                <a:solidFill>
                  <a:srgbClr val="FFFFFF"/>
                </a:solidFill>
                <a:latin typeface="Calibri"/>
                <a:ea typeface="Calibri"/>
                <a:cs typeface="Calibri"/>
                <a:sym typeface="Calibri"/>
              </a:defRPr>
            </a:lvl3pPr>
            <a:lvl4pPr indent="0" lvl="3" marL="0" algn="r">
              <a:spcBef>
                <a:spcPts val="0"/>
              </a:spcBef>
              <a:spcAft>
                <a:spcPts val="0"/>
              </a:spcAft>
              <a:buNone/>
              <a:defRPr sz="800">
                <a:solidFill>
                  <a:srgbClr val="FFFFFF"/>
                </a:solidFill>
                <a:latin typeface="Calibri"/>
                <a:ea typeface="Calibri"/>
                <a:cs typeface="Calibri"/>
                <a:sym typeface="Calibri"/>
              </a:defRPr>
            </a:lvl4pPr>
            <a:lvl5pPr indent="0" lvl="4" marL="0" algn="r">
              <a:spcBef>
                <a:spcPts val="0"/>
              </a:spcBef>
              <a:spcAft>
                <a:spcPts val="0"/>
              </a:spcAft>
              <a:buNone/>
              <a:defRPr sz="800">
                <a:solidFill>
                  <a:srgbClr val="FFFFFF"/>
                </a:solidFill>
                <a:latin typeface="Calibri"/>
                <a:ea typeface="Calibri"/>
                <a:cs typeface="Calibri"/>
                <a:sym typeface="Calibri"/>
              </a:defRPr>
            </a:lvl5pPr>
            <a:lvl6pPr indent="0" lvl="5" marL="0" algn="r">
              <a:spcBef>
                <a:spcPts val="0"/>
              </a:spcBef>
              <a:spcAft>
                <a:spcPts val="0"/>
              </a:spcAft>
              <a:buNone/>
              <a:defRPr sz="800">
                <a:solidFill>
                  <a:srgbClr val="FFFFFF"/>
                </a:solidFill>
                <a:latin typeface="Calibri"/>
                <a:ea typeface="Calibri"/>
                <a:cs typeface="Calibri"/>
                <a:sym typeface="Calibri"/>
              </a:defRPr>
            </a:lvl6pPr>
            <a:lvl7pPr indent="0" lvl="6" marL="0" algn="r">
              <a:spcBef>
                <a:spcPts val="0"/>
              </a:spcBef>
              <a:spcAft>
                <a:spcPts val="0"/>
              </a:spcAft>
              <a:buNone/>
              <a:defRPr sz="800">
                <a:solidFill>
                  <a:srgbClr val="FFFFFF"/>
                </a:solidFill>
                <a:latin typeface="Calibri"/>
                <a:ea typeface="Calibri"/>
                <a:cs typeface="Calibri"/>
                <a:sym typeface="Calibri"/>
              </a:defRPr>
            </a:lvl7pPr>
            <a:lvl8pPr indent="0" lvl="7" marL="0" algn="r">
              <a:spcBef>
                <a:spcPts val="0"/>
              </a:spcBef>
              <a:spcAft>
                <a:spcPts val="0"/>
              </a:spcAft>
              <a:buNone/>
              <a:defRPr sz="800">
                <a:solidFill>
                  <a:srgbClr val="FFFFFF"/>
                </a:solidFill>
                <a:latin typeface="Calibri"/>
                <a:ea typeface="Calibri"/>
                <a:cs typeface="Calibri"/>
                <a:sym typeface="Calibri"/>
              </a:defRPr>
            </a:lvl8pPr>
            <a:lvl9pPr indent="0" lvl="8" marL="0" algn="r">
              <a:spcBef>
                <a:spcPts val="0"/>
              </a:spcBef>
              <a:spcAft>
                <a:spcPts val="0"/>
              </a:spcAft>
              <a:buNone/>
              <a:defRPr sz="8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 name="Shape 74"/>
        <p:cNvGrpSpPr/>
        <p:nvPr/>
      </p:nvGrpSpPr>
      <p:grpSpPr>
        <a:xfrm>
          <a:off x="0" y="0"/>
          <a:ext cx="0" cy="0"/>
          <a:chOff x="0" y="0"/>
          <a:chExt cx="0" cy="0"/>
        </a:xfrm>
      </p:grpSpPr>
      <p:sp>
        <p:nvSpPr>
          <p:cNvPr id="75" name="Google Shape;75;p16"/>
          <p:cNvSpPr txBox="1"/>
          <p:nvPr>
            <p:ph type="title"/>
          </p:nvPr>
        </p:nvSpPr>
        <p:spPr>
          <a:xfrm>
            <a:off x="822722" y="215503"/>
            <a:ext cx="7543800" cy="108704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SzPts val="1100"/>
              <a:buNone/>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76" name="Google Shape;76;p16"/>
          <p:cNvSpPr txBox="1"/>
          <p:nvPr>
            <p:ph idx="1" type="body"/>
          </p:nvPr>
        </p:nvSpPr>
        <p:spPr>
          <a:xfrm>
            <a:off x="822722" y="1384697"/>
            <a:ext cx="7543800" cy="3017044"/>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77" name="Google Shape;77;p16"/>
          <p:cNvSpPr txBox="1"/>
          <p:nvPr>
            <p:ph idx="10" type="dt"/>
          </p:nvPr>
        </p:nvSpPr>
        <p:spPr>
          <a:xfrm>
            <a:off x="822722" y="4844654"/>
            <a:ext cx="185499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txBox="1"/>
          <p:nvPr>
            <p:ph idx="11" type="ftr"/>
          </p:nvPr>
        </p:nvSpPr>
        <p:spPr>
          <a:xfrm>
            <a:off x="2764631" y="4844654"/>
            <a:ext cx="361711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6"/>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800">
                <a:solidFill>
                  <a:srgbClr val="FFFFFF"/>
                </a:solidFill>
                <a:latin typeface="Calibri"/>
                <a:ea typeface="Calibri"/>
                <a:cs typeface="Calibri"/>
                <a:sym typeface="Calibri"/>
              </a:defRPr>
            </a:lvl1pPr>
            <a:lvl2pPr indent="0" lvl="1" marL="0" algn="r">
              <a:spcBef>
                <a:spcPts val="0"/>
              </a:spcBef>
              <a:spcAft>
                <a:spcPts val="0"/>
              </a:spcAft>
              <a:buNone/>
              <a:defRPr sz="800">
                <a:solidFill>
                  <a:srgbClr val="FFFFFF"/>
                </a:solidFill>
                <a:latin typeface="Calibri"/>
                <a:ea typeface="Calibri"/>
                <a:cs typeface="Calibri"/>
                <a:sym typeface="Calibri"/>
              </a:defRPr>
            </a:lvl2pPr>
            <a:lvl3pPr indent="0" lvl="2" marL="0" algn="r">
              <a:spcBef>
                <a:spcPts val="0"/>
              </a:spcBef>
              <a:spcAft>
                <a:spcPts val="0"/>
              </a:spcAft>
              <a:buNone/>
              <a:defRPr sz="800">
                <a:solidFill>
                  <a:srgbClr val="FFFFFF"/>
                </a:solidFill>
                <a:latin typeface="Calibri"/>
                <a:ea typeface="Calibri"/>
                <a:cs typeface="Calibri"/>
                <a:sym typeface="Calibri"/>
              </a:defRPr>
            </a:lvl3pPr>
            <a:lvl4pPr indent="0" lvl="3" marL="0" algn="r">
              <a:spcBef>
                <a:spcPts val="0"/>
              </a:spcBef>
              <a:spcAft>
                <a:spcPts val="0"/>
              </a:spcAft>
              <a:buNone/>
              <a:defRPr sz="800">
                <a:solidFill>
                  <a:srgbClr val="FFFFFF"/>
                </a:solidFill>
                <a:latin typeface="Calibri"/>
                <a:ea typeface="Calibri"/>
                <a:cs typeface="Calibri"/>
                <a:sym typeface="Calibri"/>
              </a:defRPr>
            </a:lvl4pPr>
            <a:lvl5pPr indent="0" lvl="4" marL="0" algn="r">
              <a:spcBef>
                <a:spcPts val="0"/>
              </a:spcBef>
              <a:spcAft>
                <a:spcPts val="0"/>
              </a:spcAft>
              <a:buNone/>
              <a:defRPr sz="800">
                <a:solidFill>
                  <a:srgbClr val="FFFFFF"/>
                </a:solidFill>
                <a:latin typeface="Calibri"/>
                <a:ea typeface="Calibri"/>
                <a:cs typeface="Calibri"/>
                <a:sym typeface="Calibri"/>
              </a:defRPr>
            </a:lvl5pPr>
            <a:lvl6pPr indent="0" lvl="5" marL="0" algn="r">
              <a:spcBef>
                <a:spcPts val="0"/>
              </a:spcBef>
              <a:spcAft>
                <a:spcPts val="0"/>
              </a:spcAft>
              <a:buNone/>
              <a:defRPr sz="800">
                <a:solidFill>
                  <a:srgbClr val="FFFFFF"/>
                </a:solidFill>
                <a:latin typeface="Calibri"/>
                <a:ea typeface="Calibri"/>
                <a:cs typeface="Calibri"/>
                <a:sym typeface="Calibri"/>
              </a:defRPr>
            </a:lvl6pPr>
            <a:lvl7pPr indent="0" lvl="6" marL="0" algn="r">
              <a:spcBef>
                <a:spcPts val="0"/>
              </a:spcBef>
              <a:spcAft>
                <a:spcPts val="0"/>
              </a:spcAft>
              <a:buNone/>
              <a:defRPr sz="800">
                <a:solidFill>
                  <a:srgbClr val="FFFFFF"/>
                </a:solidFill>
                <a:latin typeface="Calibri"/>
                <a:ea typeface="Calibri"/>
                <a:cs typeface="Calibri"/>
                <a:sym typeface="Calibri"/>
              </a:defRPr>
            </a:lvl7pPr>
            <a:lvl8pPr indent="0" lvl="7" marL="0" algn="r">
              <a:spcBef>
                <a:spcPts val="0"/>
              </a:spcBef>
              <a:spcAft>
                <a:spcPts val="0"/>
              </a:spcAft>
              <a:buNone/>
              <a:defRPr sz="800">
                <a:solidFill>
                  <a:srgbClr val="FFFFFF"/>
                </a:solidFill>
                <a:latin typeface="Calibri"/>
                <a:ea typeface="Calibri"/>
                <a:cs typeface="Calibri"/>
                <a:sym typeface="Calibri"/>
              </a:defRPr>
            </a:lvl8pPr>
            <a:lvl9pPr indent="0" lvl="8" marL="0" algn="r">
              <a:spcBef>
                <a:spcPts val="0"/>
              </a:spcBef>
              <a:spcAft>
                <a:spcPts val="0"/>
              </a:spcAft>
              <a:buNone/>
              <a:defRPr sz="8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80" name="Shape 80"/>
        <p:cNvGrpSpPr/>
        <p:nvPr/>
      </p:nvGrpSpPr>
      <p:grpSpPr>
        <a:xfrm>
          <a:off x="0" y="0"/>
          <a:ext cx="0" cy="0"/>
          <a:chOff x="0" y="0"/>
          <a:chExt cx="0" cy="0"/>
        </a:xfrm>
      </p:grpSpPr>
      <p:sp>
        <p:nvSpPr>
          <p:cNvPr id="81" name="Google Shape;81;p17"/>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 name="Google Shape;82;p17"/>
          <p:cNvSpPr/>
          <p:nvPr/>
        </p:nvSpPr>
        <p:spPr>
          <a:xfrm>
            <a:off x="0" y="4750594"/>
            <a:ext cx="9141619" cy="47625"/>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83" name="Google Shape;83;p17"/>
          <p:cNvCxnSpPr/>
          <p:nvPr/>
        </p:nvCxnSpPr>
        <p:spPr>
          <a:xfrm>
            <a:off x="906066" y="3257550"/>
            <a:ext cx="7406878" cy="0"/>
          </a:xfrm>
          <a:prstGeom prst="straightConnector1">
            <a:avLst/>
          </a:prstGeom>
          <a:noFill/>
          <a:ln cap="flat" cmpd="sng" w="9525">
            <a:solidFill>
              <a:srgbClr val="7F7F7F"/>
            </a:solidFill>
            <a:prstDash val="solid"/>
            <a:round/>
            <a:headEnd len="sm" w="sm" type="none"/>
            <a:tailEnd len="sm" w="sm" type="none"/>
          </a:ln>
        </p:spPr>
      </p:cxnSp>
      <p:sp>
        <p:nvSpPr>
          <p:cNvPr id="84" name="Google Shape;84;p17"/>
          <p:cNvSpPr txBox="1"/>
          <p:nvPr>
            <p:ph type="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SzPts val="1100"/>
              <a:buNone/>
              <a:defRPr b="0" sz="6000">
                <a:solidFill>
                  <a:srgbClr val="262626"/>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85" name="Google Shape;85;p17"/>
          <p:cNvSpPr txBox="1"/>
          <p:nvPr>
            <p:ph idx="1" type="body"/>
          </p:nvPr>
        </p:nvSpPr>
        <p:spPr>
          <a:xfrm>
            <a:off x="822960" y="3339846"/>
            <a:ext cx="7543800" cy="8572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86" name="Google Shape;86;p17"/>
          <p:cNvSpPr txBox="1"/>
          <p:nvPr>
            <p:ph idx="10" type="dt"/>
          </p:nvPr>
        </p:nvSpPr>
        <p:spPr>
          <a:xfrm>
            <a:off x="822722" y="4844654"/>
            <a:ext cx="185499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7"/>
          <p:cNvSpPr txBox="1"/>
          <p:nvPr>
            <p:ph idx="11" type="ftr"/>
          </p:nvPr>
        </p:nvSpPr>
        <p:spPr>
          <a:xfrm>
            <a:off x="2764631" y="4844654"/>
            <a:ext cx="361711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7"/>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800">
                <a:solidFill>
                  <a:srgbClr val="FFFFFF"/>
                </a:solidFill>
                <a:latin typeface="Calibri"/>
                <a:ea typeface="Calibri"/>
                <a:cs typeface="Calibri"/>
                <a:sym typeface="Calibri"/>
              </a:defRPr>
            </a:lvl1pPr>
            <a:lvl2pPr indent="0" lvl="1" marL="0" algn="r">
              <a:spcBef>
                <a:spcPts val="0"/>
              </a:spcBef>
              <a:spcAft>
                <a:spcPts val="0"/>
              </a:spcAft>
              <a:buNone/>
              <a:defRPr sz="800">
                <a:solidFill>
                  <a:srgbClr val="FFFFFF"/>
                </a:solidFill>
                <a:latin typeface="Calibri"/>
                <a:ea typeface="Calibri"/>
                <a:cs typeface="Calibri"/>
                <a:sym typeface="Calibri"/>
              </a:defRPr>
            </a:lvl2pPr>
            <a:lvl3pPr indent="0" lvl="2" marL="0" algn="r">
              <a:spcBef>
                <a:spcPts val="0"/>
              </a:spcBef>
              <a:spcAft>
                <a:spcPts val="0"/>
              </a:spcAft>
              <a:buNone/>
              <a:defRPr sz="800">
                <a:solidFill>
                  <a:srgbClr val="FFFFFF"/>
                </a:solidFill>
                <a:latin typeface="Calibri"/>
                <a:ea typeface="Calibri"/>
                <a:cs typeface="Calibri"/>
                <a:sym typeface="Calibri"/>
              </a:defRPr>
            </a:lvl3pPr>
            <a:lvl4pPr indent="0" lvl="3" marL="0" algn="r">
              <a:spcBef>
                <a:spcPts val="0"/>
              </a:spcBef>
              <a:spcAft>
                <a:spcPts val="0"/>
              </a:spcAft>
              <a:buNone/>
              <a:defRPr sz="800">
                <a:solidFill>
                  <a:srgbClr val="FFFFFF"/>
                </a:solidFill>
                <a:latin typeface="Calibri"/>
                <a:ea typeface="Calibri"/>
                <a:cs typeface="Calibri"/>
                <a:sym typeface="Calibri"/>
              </a:defRPr>
            </a:lvl4pPr>
            <a:lvl5pPr indent="0" lvl="4" marL="0" algn="r">
              <a:spcBef>
                <a:spcPts val="0"/>
              </a:spcBef>
              <a:spcAft>
                <a:spcPts val="0"/>
              </a:spcAft>
              <a:buNone/>
              <a:defRPr sz="800">
                <a:solidFill>
                  <a:srgbClr val="FFFFFF"/>
                </a:solidFill>
                <a:latin typeface="Calibri"/>
                <a:ea typeface="Calibri"/>
                <a:cs typeface="Calibri"/>
                <a:sym typeface="Calibri"/>
              </a:defRPr>
            </a:lvl5pPr>
            <a:lvl6pPr indent="0" lvl="5" marL="0" algn="r">
              <a:spcBef>
                <a:spcPts val="0"/>
              </a:spcBef>
              <a:spcAft>
                <a:spcPts val="0"/>
              </a:spcAft>
              <a:buNone/>
              <a:defRPr sz="800">
                <a:solidFill>
                  <a:srgbClr val="FFFFFF"/>
                </a:solidFill>
                <a:latin typeface="Calibri"/>
                <a:ea typeface="Calibri"/>
                <a:cs typeface="Calibri"/>
                <a:sym typeface="Calibri"/>
              </a:defRPr>
            </a:lvl6pPr>
            <a:lvl7pPr indent="0" lvl="6" marL="0" algn="r">
              <a:spcBef>
                <a:spcPts val="0"/>
              </a:spcBef>
              <a:spcAft>
                <a:spcPts val="0"/>
              </a:spcAft>
              <a:buNone/>
              <a:defRPr sz="800">
                <a:solidFill>
                  <a:srgbClr val="FFFFFF"/>
                </a:solidFill>
                <a:latin typeface="Calibri"/>
                <a:ea typeface="Calibri"/>
                <a:cs typeface="Calibri"/>
                <a:sym typeface="Calibri"/>
              </a:defRPr>
            </a:lvl7pPr>
            <a:lvl8pPr indent="0" lvl="7" marL="0" algn="r">
              <a:spcBef>
                <a:spcPts val="0"/>
              </a:spcBef>
              <a:spcAft>
                <a:spcPts val="0"/>
              </a:spcAft>
              <a:buNone/>
              <a:defRPr sz="800">
                <a:solidFill>
                  <a:srgbClr val="FFFFFF"/>
                </a:solidFill>
                <a:latin typeface="Calibri"/>
                <a:ea typeface="Calibri"/>
                <a:cs typeface="Calibri"/>
                <a:sym typeface="Calibri"/>
              </a:defRPr>
            </a:lvl8pPr>
            <a:lvl9pPr indent="0" lvl="8" marL="0" algn="r">
              <a:spcBef>
                <a:spcPts val="0"/>
              </a:spcBef>
              <a:spcAft>
                <a:spcPts val="0"/>
              </a:spcAft>
              <a:buNone/>
              <a:defRPr sz="8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9" name="Shape 89"/>
        <p:cNvGrpSpPr/>
        <p:nvPr/>
      </p:nvGrpSpPr>
      <p:grpSpPr>
        <a:xfrm>
          <a:off x="0" y="0"/>
          <a:ext cx="0" cy="0"/>
          <a:chOff x="0" y="0"/>
          <a:chExt cx="0" cy="0"/>
        </a:xfrm>
      </p:grpSpPr>
      <p:sp>
        <p:nvSpPr>
          <p:cNvPr id="90" name="Google Shape;90;p18"/>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SzPts val="1100"/>
              <a:buNone/>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91" name="Google Shape;91;p18"/>
          <p:cNvSpPr txBox="1"/>
          <p:nvPr>
            <p:ph idx="1" type="body"/>
          </p:nvPr>
        </p:nvSpPr>
        <p:spPr>
          <a:xfrm>
            <a:off x="822960" y="1384301"/>
            <a:ext cx="3703320" cy="3017519"/>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2" name="Google Shape;92;p18"/>
          <p:cNvSpPr txBox="1"/>
          <p:nvPr>
            <p:ph idx="2" type="body"/>
          </p:nvPr>
        </p:nvSpPr>
        <p:spPr>
          <a:xfrm>
            <a:off x="4663440" y="1384301"/>
            <a:ext cx="3703320" cy="301752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93" name="Google Shape;93;p18"/>
          <p:cNvSpPr txBox="1"/>
          <p:nvPr>
            <p:ph idx="10" type="dt"/>
          </p:nvPr>
        </p:nvSpPr>
        <p:spPr>
          <a:xfrm>
            <a:off x="822722" y="4844654"/>
            <a:ext cx="185499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8"/>
          <p:cNvSpPr txBox="1"/>
          <p:nvPr>
            <p:ph idx="11" type="ftr"/>
          </p:nvPr>
        </p:nvSpPr>
        <p:spPr>
          <a:xfrm>
            <a:off x="2764631" y="4844654"/>
            <a:ext cx="361711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8"/>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800">
                <a:solidFill>
                  <a:srgbClr val="FFFFFF"/>
                </a:solidFill>
                <a:latin typeface="Calibri"/>
                <a:ea typeface="Calibri"/>
                <a:cs typeface="Calibri"/>
                <a:sym typeface="Calibri"/>
              </a:defRPr>
            </a:lvl1pPr>
            <a:lvl2pPr indent="0" lvl="1" marL="0" algn="r">
              <a:spcBef>
                <a:spcPts val="0"/>
              </a:spcBef>
              <a:spcAft>
                <a:spcPts val="0"/>
              </a:spcAft>
              <a:buNone/>
              <a:defRPr sz="800">
                <a:solidFill>
                  <a:srgbClr val="FFFFFF"/>
                </a:solidFill>
                <a:latin typeface="Calibri"/>
                <a:ea typeface="Calibri"/>
                <a:cs typeface="Calibri"/>
                <a:sym typeface="Calibri"/>
              </a:defRPr>
            </a:lvl2pPr>
            <a:lvl3pPr indent="0" lvl="2" marL="0" algn="r">
              <a:spcBef>
                <a:spcPts val="0"/>
              </a:spcBef>
              <a:spcAft>
                <a:spcPts val="0"/>
              </a:spcAft>
              <a:buNone/>
              <a:defRPr sz="800">
                <a:solidFill>
                  <a:srgbClr val="FFFFFF"/>
                </a:solidFill>
                <a:latin typeface="Calibri"/>
                <a:ea typeface="Calibri"/>
                <a:cs typeface="Calibri"/>
                <a:sym typeface="Calibri"/>
              </a:defRPr>
            </a:lvl3pPr>
            <a:lvl4pPr indent="0" lvl="3" marL="0" algn="r">
              <a:spcBef>
                <a:spcPts val="0"/>
              </a:spcBef>
              <a:spcAft>
                <a:spcPts val="0"/>
              </a:spcAft>
              <a:buNone/>
              <a:defRPr sz="800">
                <a:solidFill>
                  <a:srgbClr val="FFFFFF"/>
                </a:solidFill>
                <a:latin typeface="Calibri"/>
                <a:ea typeface="Calibri"/>
                <a:cs typeface="Calibri"/>
                <a:sym typeface="Calibri"/>
              </a:defRPr>
            </a:lvl4pPr>
            <a:lvl5pPr indent="0" lvl="4" marL="0" algn="r">
              <a:spcBef>
                <a:spcPts val="0"/>
              </a:spcBef>
              <a:spcAft>
                <a:spcPts val="0"/>
              </a:spcAft>
              <a:buNone/>
              <a:defRPr sz="800">
                <a:solidFill>
                  <a:srgbClr val="FFFFFF"/>
                </a:solidFill>
                <a:latin typeface="Calibri"/>
                <a:ea typeface="Calibri"/>
                <a:cs typeface="Calibri"/>
                <a:sym typeface="Calibri"/>
              </a:defRPr>
            </a:lvl5pPr>
            <a:lvl6pPr indent="0" lvl="5" marL="0" algn="r">
              <a:spcBef>
                <a:spcPts val="0"/>
              </a:spcBef>
              <a:spcAft>
                <a:spcPts val="0"/>
              </a:spcAft>
              <a:buNone/>
              <a:defRPr sz="800">
                <a:solidFill>
                  <a:srgbClr val="FFFFFF"/>
                </a:solidFill>
                <a:latin typeface="Calibri"/>
                <a:ea typeface="Calibri"/>
                <a:cs typeface="Calibri"/>
                <a:sym typeface="Calibri"/>
              </a:defRPr>
            </a:lvl6pPr>
            <a:lvl7pPr indent="0" lvl="6" marL="0" algn="r">
              <a:spcBef>
                <a:spcPts val="0"/>
              </a:spcBef>
              <a:spcAft>
                <a:spcPts val="0"/>
              </a:spcAft>
              <a:buNone/>
              <a:defRPr sz="800">
                <a:solidFill>
                  <a:srgbClr val="FFFFFF"/>
                </a:solidFill>
                <a:latin typeface="Calibri"/>
                <a:ea typeface="Calibri"/>
                <a:cs typeface="Calibri"/>
                <a:sym typeface="Calibri"/>
              </a:defRPr>
            </a:lvl7pPr>
            <a:lvl8pPr indent="0" lvl="7" marL="0" algn="r">
              <a:spcBef>
                <a:spcPts val="0"/>
              </a:spcBef>
              <a:spcAft>
                <a:spcPts val="0"/>
              </a:spcAft>
              <a:buNone/>
              <a:defRPr sz="800">
                <a:solidFill>
                  <a:srgbClr val="FFFFFF"/>
                </a:solidFill>
                <a:latin typeface="Calibri"/>
                <a:ea typeface="Calibri"/>
                <a:cs typeface="Calibri"/>
                <a:sym typeface="Calibri"/>
              </a:defRPr>
            </a:lvl8pPr>
            <a:lvl9pPr indent="0" lvl="8" marL="0" algn="r">
              <a:spcBef>
                <a:spcPts val="0"/>
              </a:spcBef>
              <a:spcAft>
                <a:spcPts val="0"/>
              </a:spcAft>
              <a:buNone/>
              <a:defRPr sz="8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6" name="Shape 96"/>
        <p:cNvGrpSpPr/>
        <p:nvPr/>
      </p:nvGrpSpPr>
      <p:grpSpPr>
        <a:xfrm>
          <a:off x="0" y="0"/>
          <a:ext cx="0" cy="0"/>
          <a:chOff x="0" y="0"/>
          <a:chExt cx="0" cy="0"/>
        </a:xfrm>
      </p:grpSpPr>
      <p:sp>
        <p:nvSpPr>
          <p:cNvPr id="97" name="Google Shape;97;p19"/>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SzPts val="1100"/>
              <a:buNone/>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98" name="Google Shape;98;p19"/>
          <p:cNvSpPr txBox="1"/>
          <p:nvPr>
            <p:ph idx="1" type="body"/>
          </p:nvPr>
        </p:nvSpPr>
        <p:spPr>
          <a:xfrm>
            <a:off x="82296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99" name="Google Shape;99;p19"/>
          <p:cNvSpPr txBox="1"/>
          <p:nvPr>
            <p:ph idx="2" type="body"/>
          </p:nvPr>
        </p:nvSpPr>
        <p:spPr>
          <a:xfrm>
            <a:off x="822960" y="1936751"/>
            <a:ext cx="3703320" cy="246507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00" name="Google Shape;100;p19"/>
          <p:cNvSpPr txBox="1"/>
          <p:nvPr>
            <p:ph idx="3" type="body"/>
          </p:nvPr>
        </p:nvSpPr>
        <p:spPr>
          <a:xfrm>
            <a:off x="466344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101" name="Google Shape;101;p19"/>
          <p:cNvSpPr txBox="1"/>
          <p:nvPr>
            <p:ph idx="4" type="body"/>
          </p:nvPr>
        </p:nvSpPr>
        <p:spPr>
          <a:xfrm>
            <a:off x="4663440" y="1936751"/>
            <a:ext cx="3703320" cy="246507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02" name="Google Shape;102;p19"/>
          <p:cNvSpPr txBox="1"/>
          <p:nvPr>
            <p:ph idx="10" type="dt"/>
          </p:nvPr>
        </p:nvSpPr>
        <p:spPr>
          <a:xfrm>
            <a:off x="822722" y="4844654"/>
            <a:ext cx="185499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9"/>
          <p:cNvSpPr txBox="1"/>
          <p:nvPr>
            <p:ph idx="11" type="ftr"/>
          </p:nvPr>
        </p:nvSpPr>
        <p:spPr>
          <a:xfrm>
            <a:off x="2764631" y="4844654"/>
            <a:ext cx="361711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9"/>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800">
                <a:solidFill>
                  <a:srgbClr val="FFFFFF"/>
                </a:solidFill>
                <a:latin typeface="Calibri"/>
                <a:ea typeface="Calibri"/>
                <a:cs typeface="Calibri"/>
                <a:sym typeface="Calibri"/>
              </a:defRPr>
            </a:lvl1pPr>
            <a:lvl2pPr indent="0" lvl="1" marL="0" algn="r">
              <a:spcBef>
                <a:spcPts val="0"/>
              </a:spcBef>
              <a:spcAft>
                <a:spcPts val="0"/>
              </a:spcAft>
              <a:buNone/>
              <a:defRPr sz="800">
                <a:solidFill>
                  <a:srgbClr val="FFFFFF"/>
                </a:solidFill>
                <a:latin typeface="Calibri"/>
                <a:ea typeface="Calibri"/>
                <a:cs typeface="Calibri"/>
                <a:sym typeface="Calibri"/>
              </a:defRPr>
            </a:lvl2pPr>
            <a:lvl3pPr indent="0" lvl="2" marL="0" algn="r">
              <a:spcBef>
                <a:spcPts val="0"/>
              </a:spcBef>
              <a:spcAft>
                <a:spcPts val="0"/>
              </a:spcAft>
              <a:buNone/>
              <a:defRPr sz="800">
                <a:solidFill>
                  <a:srgbClr val="FFFFFF"/>
                </a:solidFill>
                <a:latin typeface="Calibri"/>
                <a:ea typeface="Calibri"/>
                <a:cs typeface="Calibri"/>
                <a:sym typeface="Calibri"/>
              </a:defRPr>
            </a:lvl3pPr>
            <a:lvl4pPr indent="0" lvl="3" marL="0" algn="r">
              <a:spcBef>
                <a:spcPts val="0"/>
              </a:spcBef>
              <a:spcAft>
                <a:spcPts val="0"/>
              </a:spcAft>
              <a:buNone/>
              <a:defRPr sz="800">
                <a:solidFill>
                  <a:srgbClr val="FFFFFF"/>
                </a:solidFill>
                <a:latin typeface="Calibri"/>
                <a:ea typeface="Calibri"/>
                <a:cs typeface="Calibri"/>
                <a:sym typeface="Calibri"/>
              </a:defRPr>
            </a:lvl4pPr>
            <a:lvl5pPr indent="0" lvl="4" marL="0" algn="r">
              <a:spcBef>
                <a:spcPts val="0"/>
              </a:spcBef>
              <a:spcAft>
                <a:spcPts val="0"/>
              </a:spcAft>
              <a:buNone/>
              <a:defRPr sz="800">
                <a:solidFill>
                  <a:srgbClr val="FFFFFF"/>
                </a:solidFill>
                <a:latin typeface="Calibri"/>
                <a:ea typeface="Calibri"/>
                <a:cs typeface="Calibri"/>
                <a:sym typeface="Calibri"/>
              </a:defRPr>
            </a:lvl5pPr>
            <a:lvl6pPr indent="0" lvl="5" marL="0" algn="r">
              <a:spcBef>
                <a:spcPts val="0"/>
              </a:spcBef>
              <a:spcAft>
                <a:spcPts val="0"/>
              </a:spcAft>
              <a:buNone/>
              <a:defRPr sz="800">
                <a:solidFill>
                  <a:srgbClr val="FFFFFF"/>
                </a:solidFill>
                <a:latin typeface="Calibri"/>
                <a:ea typeface="Calibri"/>
                <a:cs typeface="Calibri"/>
                <a:sym typeface="Calibri"/>
              </a:defRPr>
            </a:lvl6pPr>
            <a:lvl7pPr indent="0" lvl="6" marL="0" algn="r">
              <a:spcBef>
                <a:spcPts val="0"/>
              </a:spcBef>
              <a:spcAft>
                <a:spcPts val="0"/>
              </a:spcAft>
              <a:buNone/>
              <a:defRPr sz="800">
                <a:solidFill>
                  <a:srgbClr val="FFFFFF"/>
                </a:solidFill>
                <a:latin typeface="Calibri"/>
                <a:ea typeface="Calibri"/>
                <a:cs typeface="Calibri"/>
                <a:sym typeface="Calibri"/>
              </a:defRPr>
            </a:lvl7pPr>
            <a:lvl8pPr indent="0" lvl="7" marL="0" algn="r">
              <a:spcBef>
                <a:spcPts val="0"/>
              </a:spcBef>
              <a:spcAft>
                <a:spcPts val="0"/>
              </a:spcAft>
              <a:buNone/>
              <a:defRPr sz="800">
                <a:solidFill>
                  <a:srgbClr val="FFFFFF"/>
                </a:solidFill>
                <a:latin typeface="Calibri"/>
                <a:ea typeface="Calibri"/>
                <a:cs typeface="Calibri"/>
                <a:sym typeface="Calibri"/>
              </a:defRPr>
            </a:lvl8pPr>
            <a:lvl9pPr indent="0" lvl="8" marL="0" algn="r">
              <a:spcBef>
                <a:spcPts val="0"/>
              </a:spcBef>
              <a:spcAft>
                <a:spcPts val="0"/>
              </a:spcAft>
              <a:buNone/>
              <a:defRPr sz="8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20"/>
          <p:cNvSpPr txBox="1"/>
          <p:nvPr>
            <p:ph type="title"/>
          </p:nvPr>
        </p:nvSpPr>
        <p:spPr>
          <a:xfrm>
            <a:off x="822722" y="215503"/>
            <a:ext cx="7543800" cy="108704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SzPts val="1100"/>
              <a:buNone/>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107" name="Google Shape;107;p20"/>
          <p:cNvSpPr txBox="1"/>
          <p:nvPr>
            <p:ph idx="10" type="dt"/>
          </p:nvPr>
        </p:nvSpPr>
        <p:spPr>
          <a:xfrm>
            <a:off x="822722" y="4844654"/>
            <a:ext cx="185499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0"/>
          <p:cNvSpPr txBox="1"/>
          <p:nvPr>
            <p:ph idx="11" type="ftr"/>
          </p:nvPr>
        </p:nvSpPr>
        <p:spPr>
          <a:xfrm>
            <a:off x="2764631" y="4844654"/>
            <a:ext cx="361711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0"/>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800">
                <a:solidFill>
                  <a:srgbClr val="FFFFFF"/>
                </a:solidFill>
                <a:latin typeface="Calibri"/>
                <a:ea typeface="Calibri"/>
                <a:cs typeface="Calibri"/>
                <a:sym typeface="Calibri"/>
              </a:defRPr>
            </a:lvl1pPr>
            <a:lvl2pPr indent="0" lvl="1" marL="0" algn="r">
              <a:spcBef>
                <a:spcPts val="0"/>
              </a:spcBef>
              <a:spcAft>
                <a:spcPts val="0"/>
              </a:spcAft>
              <a:buNone/>
              <a:defRPr sz="800">
                <a:solidFill>
                  <a:srgbClr val="FFFFFF"/>
                </a:solidFill>
                <a:latin typeface="Calibri"/>
                <a:ea typeface="Calibri"/>
                <a:cs typeface="Calibri"/>
                <a:sym typeface="Calibri"/>
              </a:defRPr>
            </a:lvl2pPr>
            <a:lvl3pPr indent="0" lvl="2" marL="0" algn="r">
              <a:spcBef>
                <a:spcPts val="0"/>
              </a:spcBef>
              <a:spcAft>
                <a:spcPts val="0"/>
              </a:spcAft>
              <a:buNone/>
              <a:defRPr sz="800">
                <a:solidFill>
                  <a:srgbClr val="FFFFFF"/>
                </a:solidFill>
                <a:latin typeface="Calibri"/>
                <a:ea typeface="Calibri"/>
                <a:cs typeface="Calibri"/>
                <a:sym typeface="Calibri"/>
              </a:defRPr>
            </a:lvl3pPr>
            <a:lvl4pPr indent="0" lvl="3" marL="0" algn="r">
              <a:spcBef>
                <a:spcPts val="0"/>
              </a:spcBef>
              <a:spcAft>
                <a:spcPts val="0"/>
              </a:spcAft>
              <a:buNone/>
              <a:defRPr sz="800">
                <a:solidFill>
                  <a:srgbClr val="FFFFFF"/>
                </a:solidFill>
                <a:latin typeface="Calibri"/>
                <a:ea typeface="Calibri"/>
                <a:cs typeface="Calibri"/>
                <a:sym typeface="Calibri"/>
              </a:defRPr>
            </a:lvl4pPr>
            <a:lvl5pPr indent="0" lvl="4" marL="0" algn="r">
              <a:spcBef>
                <a:spcPts val="0"/>
              </a:spcBef>
              <a:spcAft>
                <a:spcPts val="0"/>
              </a:spcAft>
              <a:buNone/>
              <a:defRPr sz="800">
                <a:solidFill>
                  <a:srgbClr val="FFFFFF"/>
                </a:solidFill>
                <a:latin typeface="Calibri"/>
                <a:ea typeface="Calibri"/>
                <a:cs typeface="Calibri"/>
                <a:sym typeface="Calibri"/>
              </a:defRPr>
            </a:lvl5pPr>
            <a:lvl6pPr indent="0" lvl="5" marL="0" algn="r">
              <a:spcBef>
                <a:spcPts val="0"/>
              </a:spcBef>
              <a:spcAft>
                <a:spcPts val="0"/>
              </a:spcAft>
              <a:buNone/>
              <a:defRPr sz="800">
                <a:solidFill>
                  <a:srgbClr val="FFFFFF"/>
                </a:solidFill>
                <a:latin typeface="Calibri"/>
                <a:ea typeface="Calibri"/>
                <a:cs typeface="Calibri"/>
                <a:sym typeface="Calibri"/>
              </a:defRPr>
            </a:lvl6pPr>
            <a:lvl7pPr indent="0" lvl="6" marL="0" algn="r">
              <a:spcBef>
                <a:spcPts val="0"/>
              </a:spcBef>
              <a:spcAft>
                <a:spcPts val="0"/>
              </a:spcAft>
              <a:buNone/>
              <a:defRPr sz="800">
                <a:solidFill>
                  <a:srgbClr val="FFFFFF"/>
                </a:solidFill>
                <a:latin typeface="Calibri"/>
                <a:ea typeface="Calibri"/>
                <a:cs typeface="Calibri"/>
                <a:sym typeface="Calibri"/>
              </a:defRPr>
            </a:lvl7pPr>
            <a:lvl8pPr indent="0" lvl="7" marL="0" algn="r">
              <a:spcBef>
                <a:spcPts val="0"/>
              </a:spcBef>
              <a:spcAft>
                <a:spcPts val="0"/>
              </a:spcAft>
              <a:buNone/>
              <a:defRPr sz="800">
                <a:solidFill>
                  <a:srgbClr val="FFFFFF"/>
                </a:solidFill>
                <a:latin typeface="Calibri"/>
                <a:ea typeface="Calibri"/>
                <a:cs typeface="Calibri"/>
                <a:sym typeface="Calibri"/>
              </a:defRPr>
            </a:lvl8pPr>
            <a:lvl9pPr indent="0" lvl="8" marL="0" algn="r">
              <a:spcBef>
                <a:spcPts val="0"/>
              </a:spcBef>
              <a:spcAft>
                <a:spcPts val="0"/>
              </a:spcAft>
              <a:buNone/>
              <a:defRPr sz="8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10" name="Shape 110"/>
        <p:cNvGrpSpPr/>
        <p:nvPr/>
      </p:nvGrpSpPr>
      <p:grpSpPr>
        <a:xfrm>
          <a:off x="0" y="0"/>
          <a:ext cx="0" cy="0"/>
          <a:chOff x="0" y="0"/>
          <a:chExt cx="0" cy="0"/>
        </a:xfrm>
      </p:grpSpPr>
      <p:sp>
        <p:nvSpPr>
          <p:cNvPr id="111" name="Google Shape;111;p21"/>
          <p:cNvSpPr/>
          <p:nvPr/>
        </p:nvSpPr>
        <p:spPr>
          <a:xfrm>
            <a:off x="0" y="0"/>
            <a:ext cx="3038475"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 name="Google Shape;112;p21"/>
          <p:cNvSpPr/>
          <p:nvPr/>
        </p:nvSpPr>
        <p:spPr>
          <a:xfrm>
            <a:off x="3030141" y="0"/>
            <a:ext cx="47625"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SzPts val="1100"/>
              <a:buNone/>
              <a:defRPr b="0" sz="2700">
                <a:solidFill>
                  <a:srgbClr val="FFFFFF"/>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114" name="Google Shape;114;p21"/>
          <p:cNvSpPr txBox="1"/>
          <p:nvPr>
            <p:ph idx="1" type="body"/>
          </p:nvPr>
        </p:nvSpPr>
        <p:spPr>
          <a:xfrm>
            <a:off x="3600450" y="548640"/>
            <a:ext cx="4869180" cy="394335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15" name="Google Shape;115;p21"/>
          <p:cNvSpPr txBox="1"/>
          <p:nvPr>
            <p:ph idx="2" type="body"/>
          </p:nvPr>
        </p:nvSpPr>
        <p:spPr>
          <a:xfrm>
            <a:off x="342900" y="2194560"/>
            <a:ext cx="2400300" cy="253434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116" name="Google Shape;116;p21"/>
          <p:cNvSpPr txBox="1"/>
          <p:nvPr>
            <p:ph idx="10" type="dt"/>
          </p:nvPr>
        </p:nvSpPr>
        <p:spPr>
          <a:xfrm>
            <a:off x="348854" y="4844654"/>
            <a:ext cx="196453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1"/>
          <p:cNvSpPr txBox="1"/>
          <p:nvPr>
            <p:ph idx="11" type="ftr"/>
          </p:nvPr>
        </p:nvSpPr>
        <p:spPr>
          <a:xfrm>
            <a:off x="3600450" y="4844654"/>
            <a:ext cx="34861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1"/>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800">
                <a:solidFill>
                  <a:schemeClr val="dk2"/>
                </a:solidFill>
                <a:latin typeface="Calibri"/>
                <a:ea typeface="Calibri"/>
                <a:cs typeface="Calibri"/>
                <a:sym typeface="Calibri"/>
              </a:defRPr>
            </a:lvl1pPr>
            <a:lvl2pPr indent="0" lvl="1" marL="0" algn="r">
              <a:spcBef>
                <a:spcPts val="0"/>
              </a:spcBef>
              <a:spcAft>
                <a:spcPts val="0"/>
              </a:spcAft>
              <a:buNone/>
              <a:defRPr sz="800">
                <a:solidFill>
                  <a:schemeClr val="dk2"/>
                </a:solidFill>
                <a:latin typeface="Calibri"/>
                <a:ea typeface="Calibri"/>
                <a:cs typeface="Calibri"/>
                <a:sym typeface="Calibri"/>
              </a:defRPr>
            </a:lvl2pPr>
            <a:lvl3pPr indent="0" lvl="2" marL="0" algn="r">
              <a:spcBef>
                <a:spcPts val="0"/>
              </a:spcBef>
              <a:spcAft>
                <a:spcPts val="0"/>
              </a:spcAft>
              <a:buNone/>
              <a:defRPr sz="800">
                <a:solidFill>
                  <a:schemeClr val="dk2"/>
                </a:solidFill>
                <a:latin typeface="Calibri"/>
                <a:ea typeface="Calibri"/>
                <a:cs typeface="Calibri"/>
                <a:sym typeface="Calibri"/>
              </a:defRPr>
            </a:lvl3pPr>
            <a:lvl4pPr indent="0" lvl="3" marL="0" algn="r">
              <a:spcBef>
                <a:spcPts val="0"/>
              </a:spcBef>
              <a:spcAft>
                <a:spcPts val="0"/>
              </a:spcAft>
              <a:buNone/>
              <a:defRPr sz="800">
                <a:solidFill>
                  <a:schemeClr val="dk2"/>
                </a:solidFill>
                <a:latin typeface="Calibri"/>
                <a:ea typeface="Calibri"/>
                <a:cs typeface="Calibri"/>
                <a:sym typeface="Calibri"/>
              </a:defRPr>
            </a:lvl4pPr>
            <a:lvl5pPr indent="0" lvl="4" marL="0" algn="r">
              <a:spcBef>
                <a:spcPts val="0"/>
              </a:spcBef>
              <a:spcAft>
                <a:spcPts val="0"/>
              </a:spcAft>
              <a:buNone/>
              <a:defRPr sz="800">
                <a:solidFill>
                  <a:schemeClr val="dk2"/>
                </a:solidFill>
                <a:latin typeface="Calibri"/>
                <a:ea typeface="Calibri"/>
                <a:cs typeface="Calibri"/>
                <a:sym typeface="Calibri"/>
              </a:defRPr>
            </a:lvl5pPr>
            <a:lvl6pPr indent="0" lvl="5" marL="0" algn="r">
              <a:spcBef>
                <a:spcPts val="0"/>
              </a:spcBef>
              <a:spcAft>
                <a:spcPts val="0"/>
              </a:spcAft>
              <a:buNone/>
              <a:defRPr sz="800">
                <a:solidFill>
                  <a:schemeClr val="dk2"/>
                </a:solidFill>
                <a:latin typeface="Calibri"/>
                <a:ea typeface="Calibri"/>
                <a:cs typeface="Calibri"/>
                <a:sym typeface="Calibri"/>
              </a:defRPr>
            </a:lvl6pPr>
            <a:lvl7pPr indent="0" lvl="6" marL="0" algn="r">
              <a:spcBef>
                <a:spcPts val="0"/>
              </a:spcBef>
              <a:spcAft>
                <a:spcPts val="0"/>
              </a:spcAft>
              <a:buNone/>
              <a:defRPr sz="800">
                <a:solidFill>
                  <a:schemeClr val="dk2"/>
                </a:solidFill>
                <a:latin typeface="Calibri"/>
                <a:ea typeface="Calibri"/>
                <a:cs typeface="Calibri"/>
                <a:sym typeface="Calibri"/>
              </a:defRPr>
            </a:lvl7pPr>
            <a:lvl8pPr indent="0" lvl="7" marL="0" algn="r">
              <a:spcBef>
                <a:spcPts val="0"/>
              </a:spcBef>
              <a:spcAft>
                <a:spcPts val="0"/>
              </a:spcAft>
              <a:buNone/>
              <a:defRPr sz="800">
                <a:solidFill>
                  <a:schemeClr val="dk2"/>
                </a:solidFill>
                <a:latin typeface="Calibri"/>
                <a:ea typeface="Calibri"/>
                <a:cs typeface="Calibri"/>
                <a:sym typeface="Calibri"/>
              </a:defRPr>
            </a:lvl8pPr>
            <a:lvl9pPr indent="0" lvl="8" marL="0" algn="r">
              <a:spcBef>
                <a:spcPts val="0"/>
              </a:spcBef>
              <a:spcAft>
                <a:spcPts val="0"/>
              </a:spcAft>
              <a:buNone/>
              <a:defRPr sz="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9" name="Shape 119"/>
        <p:cNvGrpSpPr/>
        <p:nvPr/>
      </p:nvGrpSpPr>
      <p:grpSpPr>
        <a:xfrm>
          <a:off x="0" y="0"/>
          <a:ext cx="0" cy="0"/>
          <a:chOff x="0" y="0"/>
          <a:chExt cx="0" cy="0"/>
        </a:xfrm>
      </p:grpSpPr>
      <p:sp>
        <p:nvSpPr>
          <p:cNvPr id="120" name="Google Shape;120;p22"/>
          <p:cNvSpPr/>
          <p:nvPr/>
        </p:nvSpPr>
        <p:spPr>
          <a:xfrm>
            <a:off x="0" y="3714750"/>
            <a:ext cx="9141619" cy="142875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 name="Google Shape;121;p22"/>
          <p:cNvSpPr/>
          <p:nvPr/>
        </p:nvSpPr>
        <p:spPr>
          <a:xfrm>
            <a:off x="0" y="3686175"/>
            <a:ext cx="9141619" cy="47625"/>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 name="Google Shape;122;p22"/>
          <p:cNvSpPr txBox="1"/>
          <p:nvPr>
            <p:ph type="title"/>
          </p:nvPr>
        </p:nvSpPr>
        <p:spPr>
          <a:xfrm>
            <a:off x="822960" y="3806190"/>
            <a:ext cx="7585234" cy="617220"/>
          </a:xfrm>
          <a:prstGeom prst="rect">
            <a:avLst/>
          </a:prstGeom>
          <a:noFill/>
          <a:ln>
            <a:noFill/>
          </a:ln>
        </p:spPr>
        <p:txBody>
          <a:bodyPr anchorCtr="0" anchor="b" bIns="0" lIns="68575" spcFirstLastPara="1" rIns="68575" wrap="square" tIns="0">
            <a:noAutofit/>
          </a:bodyPr>
          <a:lstStyle>
            <a:lvl1pPr lvl="0" algn="l">
              <a:lnSpc>
                <a:spcPct val="85000"/>
              </a:lnSpc>
              <a:spcBef>
                <a:spcPts val="0"/>
              </a:spcBef>
              <a:spcAft>
                <a:spcPts val="0"/>
              </a:spcAft>
              <a:buSzPts val="1100"/>
              <a:buNone/>
              <a:defRPr b="0" sz="2700">
                <a:solidFill>
                  <a:srgbClr val="FFFFFF"/>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123" name="Google Shape;123;p22"/>
          <p:cNvSpPr/>
          <p:nvPr>
            <p:ph idx="2" type="pic"/>
          </p:nvPr>
        </p:nvSpPr>
        <p:spPr>
          <a:xfrm>
            <a:off x="11" y="0"/>
            <a:ext cx="9143989" cy="3686307"/>
          </a:xfrm>
          <a:prstGeom prst="rect">
            <a:avLst/>
          </a:prstGeom>
          <a:solidFill>
            <a:srgbClr val="BECAD4"/>
          </a:solidFill>
          <a:ln>
            <a:noFill/>
          </a:ln>
        </p:spPr>
      </p:sp>
      <p:sp>
        <p:nvSpPr>
          <p:cNvPr id="124" name="Google Shape;124;p22"/>
          <p:cNvSpPr txBox="1"/>
          <p:nvPr>
            <p:ph idx="1" type="body"/>
          </p:nvPr>
        </p:nvSpPr>
        <p:spPr>
          <a:xfrm>
            <a:off x="822960" y="4430268"/>
            <a:ext cx="7584948" cy="445770"/>
          </a:xfrm>
          <a:prstGeom prst="rect">
            <a:avLst/>
          </a:prstGeom>
          <a:noFill/>
          <a:ln>
            <a:noFill/>
          </a:ln>
        </p:spPr>
        <p:txBody>
          <a:bodyPr anchorCtr="0" anchor="t" bIns="0" lIns="68575" spcFirstLastPara="1" rIns="68575" wrap="square" tIns="0">
            <a:normAutofit/>
          </a:bodyPr>
          <a:lstStyle>
            <a:lvl1pPr indent="-228600" lvl="0" marL="457200" algn="l">
              <a:lnSpc>
                <a:spcPct val="90000"/>
              </a:lnSpc>
              <a:spcBef>
                <a:spcPts val="0"/>
              </a:spcBef>
              <a:spcAft>
                <a:spcPts val="0"/>
              </a:spcAft>
              <a:buSzPts val="1100"/>
              <a:buNone/>
              <a:defRPr sz="1100">
                <a:solidFill>
                  <a:srgbClr val="FFFFFF"/>
                </a:solidFill>
              </a:defRPr>
            </a:lvl1pPr>
            <a:lvl2pPr indent="-228600" lvl="1" marL="914400" algn="l">
              <a:lnSpc>
                <a:spcPct val="90000"/>
              </a:lnSpc>
              <a:spcBef>
                <a:spcPts val="5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125" name="Google Shape;125;p22"/>
          <p:cNvSpPr txBox="1"/>
          <p:nvPr>
            <p:ph idx="10" type="dt"/>
          </p:nvPr>
        </p:nvSpPr>
        <p:spPr>
          <a:xfrm>
            <a:off x="822722" y="4844654"/>
            <a:ext cx="185499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2"/>
          <p:cNvSpPr txBox="1"/>
          <p:nvPr>
            <p:ph idx="11" type="ftr"/>
          </p:nvPr>
        </p:nvSpPr>
        <p:spPr>
          <a:xfrm>
            <a:off x="2764631" y="4844654"/>
            <a:ext cx="361711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2"/>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800">
                <a:solidFill>
                  <a:srgbClr val="FFFFFF"/>
                </a:solidFill>
                <a:latin typeface="Calibri"/>
                <a:ea typeface="Calibri"/>
                <a:cs typeface="Calibri"/>
                <a:sym typeface="Calibri"/>
              </a:defRPr>
            </a:lvl1pPr>
            <a:lvl2pPr indent="0" lvl="1" marL="0" algn="r">
              <a:spcBef>
                <a:spcPts val="0"/>
              </a:spcBef>
              <a:spcAft>
                <a:spcPts val="0"/>
              </a:spcAft>
              <a:buNone/>
              <a:defRPr sz="800">
                <a:solidFill>
                  <a:srgbClr val="FFFFFF"/>
                </a:solidFill>
                <a:latin typeface="Calibri"/>
                <a:ea typeface="Calibri"/>
                <a:cs typeface="Calibri"/>
                <a:sym typeface="Calibri"/>
              </a:defRPr>
            </a:lvl2pPr>
            <a:lvl3pPr indent="0" lvl="2" marL="0" algn="r">
              <a:spcBef>
                <a:spcPts val="0"/>
              </a:spcBef>
              <a:spcAft>
                <a:spcPts val="0"/>
              </a:spcAft>
              <a:buNone/>
              <a:defRPr sz="800">
                <a:solidFill>
                  <a:srgbClr val="FFFFFF"/>
                </a:solidFill>
                <a:latin typeface="Calibri"/>
                <a:ea typeface="Calibri"/>
                <a:cs typeface="Calibri"/>
                <a:sym typeface="Calibri"/>
              </a:defRPr>
            </a:lvl3pPr>
            <a:lvl4pPr indent="0" lvl="3" marL="0" algn="r">
              <a:spcBef>
                <a:spcPts val="0"/>
              </a:spcBef>
              <a:spcAft>
                <a:spcPts val="0"/>
              </a:spcAft>
              <a:buNone/>
              <a:defRPr sz="800">
                <a:solidFill>
                  <a:srgbClr val="FFFFFF"/>
                </a:solidFill>
                <a:latin typeface="Calibri"/>
                <a:ea typeface="Calibri"/>
                <a:cs typeface="Calibri"/>
                <a:sym typeface="Calibri"/>
              </a:defRPr>
            </a:lvl4pPr>
            <a:lvl5pPr indent="0" lvl="4" marL="0" algn="r">
              <a:spcBef>
                <a:spcPts val="0"/>
              </a:spcBef>
              <a:spcAft>
                <a:spcPts val="0"/>
              </a:spcAft>
              <a:buNone/>
              <a:defRPr sz="800">
                <a:solidFill>
                  <a:srgbClr val="FFFFFF"/>
                </a:solidFill>
                <a:latin typeface="Calibri"/>
                <a:ea typeface="Calibri"/>
                <a:cs typeface="Calibri"/>
                <a:sym typeface="Calibri"/>
              </a:defRPr>
            </a:lvl5pPr>
            <a:lvl6pPr indent="0" lvl="5" marL="0" algn="r">
              <a:spcBef>
                <a:spcPts val="0"/>
              </a:spcBef>
              <a:spcAft>
                <a:spcPts val="0"/>
              </a:spcAft>
              <a:buNone/>
              <a:defRPr sz="800">
                <a:solidFill>
                  <a:srgbClr val="FFFFFF"/>
                </a:solidFill>
                <a:latin typeface="Calibri"/>
                <a:ea typeface="Calibri"/>
                <a:cs typeface="Calibri"/>
                <a:sym typeface="Calibri"/>
              </a:defRPr>
            </a:lvl6pPr>
            <a:lvl7pPr indent="0" lvl="6" marL="0" algn="r">
              <a:spcBef>
                <a:spcPts val="0"/>
              </a:spcBef>
              <a:spcAft>
                <a:spcPts val="0"/>
              </a:spcAft>
              <a:buNone/>
              <a:defRPr sz="800">
                <a:solidFill>
                  <a:srgbClr val="FFFFFF"/>
                </a:solidFill>
                <a:latin typeface="Calibri"/>
                <a:ea typeface="Calibri"/>
                <a:cs typeface="Calibri"/>
                <a:sym typeface="Calibri"/>
              </a:defRPr>
            </a:lvl7pPr>
            <a:lvl8pPr indent="0" lvl="7" marL="0" algn="r">
              <a:spcBef>
                <a:spcPts val="0"/>
              </a:spcBef>
              <a:spcAft>
                <a:spcPts val="0"/>
              </a:spcAft>
              <a:buNone/>
              <a:defRPr sz="800">
                <a:solidFill>
                  <a:srgbClr val="FFFFFF"/>
                </a:solidFill>
                <a:latin typeface="Calibri"/>
                <a:ea typeface="Calibri"/>
                <a:cs typeface="Calibri"/>
                <a:sym typeface="Calibri"/>
              </a:defRPr>
            </a:lvl8pPr>
            <a:lvl9pPr indent="0" lvl="8" marL="0" algn="r">
              <a:spcBef>
                <a:spcPts val="0"/>
              </a:spcBef>
              <a:spcAft>
                <a:spcPts val="0"/>
              </a:spcAft>
              <a:buNone/>
              <a:defRPr sz="8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 name="Shape 128"/>
        <p:cNvGrpSpPr/>
        <p:nvPr/>
      </p:nvGrpSpPr>
      <p:grpSpPr>
        <a:xfrm>
          <a:off x="0" y="0"/>
          <a:ext cx="0" cy="0"/>
          <a:chOff x="0" y="0"/>
          <a:chExt cx="0" cy="0"/>
        </a:xfrm>
      </p:grpSpPr>
      <p:sp>
        <p:nvSpPr>
          <p:cNvPr id="129" name="Google Shape;129;p23"/>
          <p:cNvSpPr txBox="1"/>
          <p:nvPr>
            <p:ph type="title"/>
          </p:nvPr>
        </p:nvSpPr>
        <p:spPr>
          <a:xfrm>
            <a:off x="822722" y="215503"/>
            <a:ext cx="7543800" cy="108704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SzPts val="1100"/>
              <a:buNone/>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130" name="Google Shape;130;p23"/>
          <p:cNvSpPr txBox="1"/>
          <p:nvPr>
            <p:ph idx="1" type="body"/>
          </p:nvPr>
        </p:nvSpPr>
        <p:spPr>
          <a:xfrm rot="5400000">
            <a:off x="3086100" y="-878681"/>
            <a:ext cx="3017044" cy="7543800"/>
          </a:xfrm>
          <a:prstGeom prst="rect">
            <a:avLst/>
          </a:prstGeom>
          <a:noFill/>
          <a:ln>
            <a:noFill/>
          </a:ln>
        </p:spPr>
        <p:txBody>
          <a:bodyPr anchorCtr="0" anchor="t" bIns="0" lIns="34275" spcFirstLastPara="1" rIns="34275" wrap="square" tIns="0">
            <a:no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1" name="Google Shape;131;p23"/>
          <p:cNvSpPr txBox="1"/>
          <p:nvPr>
            <p:ph idx="10" type="dt"/>
          </p:nvPr>
        </p:nvSpPr>
        <p:spPr>
          <a:xfrm>
            <a:off x="822722" y="4844654"/>
            <a:ext cx="185499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3"/>
          <p:cNvSpPr txBox="1"/>
          <p:nvPr>
            <p:ph idx="11" type="ftr"/>
          </p:nvPr>
        </p:nvSpPr>
        <p:spPr>
          <a:xfrm>
            <a:off x="2764631" y="4844654"/>
            <a:ext cx="361711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3"/>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800">
                <a:solidFill>
                  <a:srgbClr val="FFFFFF"/>
                </a:solidFill>
                <a:latin typeface="Calibri"/>
                <a:ea typeface="Calibri"/>
                <a:cs typeface="Calibri"/>
                <a:sym typeface="Calibri"/>
              </a:defRPr>
            </a:lvl1pPr>
            <a:lvl2pPr indent="0" lvl="1" marL="0" algn="r">
              <a:spcBef>
                <a:spcPts val="0"/>
              </a:spcBef>
              <a:spcAft>
                <a:spcPts val="0"/>
              </a:spcAft>
              <a:buNone/>
              <a:defRPr sz="800">
                <a:solidFill>
                  <a:srgbClr val="FFFFFF"/>
                </a:solidFill>
                <a:latin typeface="Calibri"/>
                <a:ea typeface="Calibri"/>
                <a:cs typeface="Calibri"/>
                <a:sym typeface="Calibri"/>
              </a:defRPr>
            </a:lvl2pPr>
            <a:lvl3pPr indent="0" lvl="2" marL="0" algn="r">
              <a:spcBef>
                <a:spcPts val="0"/>
              </a:spcBef>
              <a:spcAft>
                <a:spcPts val="0"/>
              </a:spcAft>
              <a:buNone/>
              <a:defRPr sz="800">
                <a:solidFill>
                  <a:srgbClr val="FFFFFF"/>
                </a:solidFill>
                <a:latin typeface="Calibri"/>
                <a:ea typeface="Calibri"/>
                <a:cs typeface="Calibri"/>
                <a:sym typeface="Calibri"/>
              </a:defRPr>
            </a:lvl3pPr>
            <a:lvl4pPr indent="0" lvl="3" marL="0" algn="r">
              <a:spcBef>
                <a:spcPts val="0"/>
              </a:spcBef>
              <a:spcAft>
                <a:spcPts val="0"/>
              </a:spcAft>
              <a:buNone/>
              <a:defRPr sz="800">
                <a:solidFill>
                  <a:srgbClr val="FFFFFF"/>
                </a:solidFill>
                <a:latin typeface="Calibri"/>
                <a:ea typeface="Calibri"/>
                <a:cs typeface="Calibri"/>
                <a:sym typeface="Calibri"/>
              </a:defRPr>
            </a:lvl4pPr>
            <a:lvl5pPr indent="0" lvl="4" marL="0" algn="r">
              <a:spcBef>
                <a:spcPts val="0"/>
              </a:spcBef>
              <a:spcAft>
                <a:spcPts val="0"/>
              </a:spcAft>
              <a:buNone/>
              <a:defRPr sz="800">
                <a:solidFill>
                  <a:srgbClr val="FFFFFF"/>
                </a:solidFill>
                <a:latin typeface="Calibri"/>
                <a:ea typeface="Calibri"/>
                <a:cs typeface="Calibri"/>
                <a:sym typeface="Calibri"/>
              </a:defRPr>
            </a:lvl5pPr>
            <a:lvl6pPr indent="0" lvl="5" marL="0" algn="r">
              <a:spcBef>
                <a:spcPts val="0"/>
              </a:spcBef>
              <a:spcAft>
                <a:spcPts val="0"/>
              </a:spcAft>
              <a:buNone/>
              <a:defRPr sz="800">
                <a:solidFill>
                  <a:srgbClr val="FFFFFF"/>
                </a:solidFill>
                <a:latin typeface="Calibri"/>
                <a:ea typeface="Calibri"/>
                <a:cs typeface="Calibri"/>
                <a:sym typeface="Calibri"/>
              </a:defRPr>
            </a:lvl6pPr>
            <a:lvl7pPr indent="0" lvl="6" marL="0" algn="r">
              <a:spcBef>
                <a:spcPts val="0"/>
              </a:spcBef>
              <a:spcAft>
                <a:spcPts val="0"/>
              </a:spcAft>
              <a:buNone/>
              <a:defRPr sz="800">
                <a:solidFill>
                  <a:srgbClr val="FFFFFF"/>
                </a:solidFill>
                <a:latin typeface="Calibri"/>
                <a:ea typeface="Calibri"/>
                <a:cs typeface="Calibri"/>
                <a:sym typeface="Calibri"/>
              </a:defRPr>
            </a:lvl7pPr>
            <a:lvl8pPr indent="0" lvl="7" marL="0" algn="r">
              <a:spcBef>
                <a:spcPts val="0"/>
              </a:spcBef>
              <a:spcAft>
                <a:spcPts val="0"/>
              </a:spcAft>
              <a:buNone/>
              <a:defRPr sz="800">
                <a:solidFill>
                  <a:srgbClr val="FFFFFF"/>
                </a:solidFill>
                <a:latin typeface="Calibri"/>
                <a:ea typeface="Calibri"/>
                <a:cs typeface="Calibri"/>
                <a:sym typeface="Calibri"/>
              </a:defRPr>
            </a:lvl8pPr>
            <a:lvl9pPr indent="0" lvl="8" marL="0" algn="r">
              <a:spcBef>
                <a:spcPts val="0"/>
              </a:spcBef>
              <a:spcAft>
                <a:spcPts val="0"/>
              </a:spcAft>
              <a:buNone/>
              <a:defRPr sz="8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4" name="Shape 134"/>
        <p:cNvGrpSpPr/>
        <p:nvPr/>
      </p:nvGrpSpPr>
      <p:grpSpPr>
        <a:xfrm>
          <a:off x="0" y="0"/>
          <a:ext cx="0" cy="0"/>
          <a:chOff x="0" y="0"/>
          <a:chExt cx="0" cy="0"/>
        </a:xfrm>
      </p:grpSpPr>
      <p:sp>
        <p:nvSpPr>
          <p:cNvPr id="135" name="Google Shape;135;p24"/>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 name="Google Shape;136;p24"/>
          <p:cNvSpPr/>
          <p:nvPr/>
        </p:nvSpPr>
        <p:spPr>
          <a:xfrm>
            <a:off x="0" y="4750594"/>
            <a:ext cx="9141619" cy="47625"/>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 name="Google Shape;137;p24"/>
          <p:cNvSpPr txBox="1"/>
          <p:nvPr>
            <p:ph type="title"/>
          </p:nvPr>
        </p:nvSpPr>
        <p:spPr>
          <a:xfrm rot="5400000">
            <a:off x="5369551" y="1483351"/>
            <a:ext cx="4319924" cy="197167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SzPts val="1100"/>
              <a:buNone/>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138" name="Google Shape;138;p24"/>
          <p:cNvSpPr txBox="1"/>
          <p:nvPr>
            <p:ph idx="1" type="body"/>
          </p:nvPr>
        </p:nvSpPr>
        <p:spPr>
          <a:xfrm rot="5400000">
            <a:off x="1369051" y="-431174"/>
            <a:ext cx="4319924" cy="5800725"/>
          </a:xfrm>
          <a:prstGeom prst="rect">
            <a:avLst/>
          </a:prstGeom>
          <a:noFill/>
          <a:ln>
            <a:noFill/>
          </a:ln>
        </p:spPr>
        <p:txBody>
          <a:bodyPr anchorCtr="0" anchor="t" bIns="0" lIns="34275" spcFirstLastPara="1" rIns="34275" wrap="square" tIns="0">
            <a:no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9" name="Google Shape;139;p24"/>
          <p:cNvSpPr txBox="1"/>
          <p:nvPr>
            <p:ph idx="10" type="dt"/>
          </p:nvPr>
        </p:nvSpPr>
        <p:spPr>
          <a:xfrm>
            <a:off x="822722" y="4844654"/>
            <a:ext cx="185499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4"/>
          <p:cNvSpPr txBox="1"/>
          <p:nvPr>
            <p:ph idx="11" type="ftr"/>
          </p:nvPr>
        </p:nvSpPr>
        <p:spPr>
          <a:xfrm>
            <a:off x="2764631" y="4844654"/>
            <a:ext cx="3617119"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4"/>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800">
                <a:solidFill>
                  <a:srgbClr val="FFFFFF"/>
                </a:solidFill>
                <a:latin typeface="Calibri"/>
                <a:ea typeface="Calibri"/>
                <a:cs typeface="Calibri"/>
                <a:sym typeface="Calibri"/>
              </a:defRPr>
            </a:lvl1pPr>
            <a:lvl2pPr indent="0" lvl="1" marL="0" algn="r">
              <a:spcBef>
                <a:spcPts val="0"/>
              </a:spcBef>
              <a:spcAft>
                <a:spcPts val="0"/>
              </a:spcAft>
              <a:buNone/>
              <a:defRPr sz="800">
                <a:solidFill>
                  <a:srgbClr val="FFFFFF"/>
                </a:solidFill>
                <a:latin typeface="Calibri"/>
                <a:ea typeface="Calibri"/>
                <a:cs typeface="Calibri"/>
                <a:sym typeface="Calibri"/>
              </a:defRPr>
            </a:lvl2pPr>
            <a:lvl3pPr indent="0" lvl="2" marL="0" algn="r">
              <a:spcBef>
                <a:spcPts val="0"/>
              </a:spcBef>
              <a:spcAft>
                <a:spcPts val="0"/>
              </a:spcAft>
              <a:buNone/>
              <a:defRPr sz="800">
                <a:solidFill>
                  <a:srgbClr val="FFFFFF"/>
                </a:solidFill>
                <a:latin typeface="Calibri"/>
                <a:ea typeface="Calibri"/>
                <a:cs typeface="Calibri"/>
                <a:sym typeface="Calibri"/>
              </a:defRPr>
            </a:lvl3pPr>
            <a:lvl4pPr indent="0" lvl="3" marL="0" algn="r">
              <a:spcBef>
                <a:spcPts val="0"/>
              </a:spcBef>
              <a:spcAft>
                <a:spcPts val="0"/>
              </a:spcAft>
              <a:buNone/>
              <a:defRPr sz="800">
                <a:solidFill>
                  <a:srgbClr val="FFFFFF"/>
                </a:solidFill>
                <a:latin typeface="Calibri"/>
                <a:ea typeface="Calibri"/>
                <a:cs typeface="Calibri"/>
                <a:sym typeface="Calibri"/>
              </a:defRPr>
            </a:lvl4pPr>
            <a:lvl5pPr indent="0" lvl="4" marL="0" algn="r">
              <a:spcBef>
                <a:spcPts val="0"/>
              </a:spcBef>
              <a:spcAft>
                <a:spcPts val="0"/>
              </a:spcAft>
              <a:buNone/>
              <a:defRPr sz="800">
                <a:solidFill>
                  <a:srgbClr val="FFFFFF"/>
                </a:solidFill>
                <a:latin typeface="Calibri"/>
                <a:ea typeface="Calibri"/>
                <a:cs typeface="Calibri"/>
                <a:sym typeface="Calibri"/>
              </a:defRPr>
            </a:lvl5pPr>
            <a:lvl6pPr indent="0" lvl="5" marL="0" algn="r">
              <a:spcBef>
                <a:spcPts val="0"/>
              </a:spcBef>
              <a:spcAft>
                <a:spcPts val="0"/>
              </a:spcAft>
              <a:buNone/>
              <a:defRPr sz="800">
                <a:solidFill>
                  <a:srgbClr val="FFFFFF"/>
                </a:solidFill>
                <a:latin typeface="Calibri"/>
                <a:ea typeface="Calibri"/>
                <a:cs typeface="Calibri"/>
                <a:sym typeface="Calibri"/>
              </a:defRPr>
            </a:lvl6pPr>
            <a:lvl7pPr indent="0" lvl="6" marL="0" algn="r">
              <a:spcBef>
                <a:spcPts val="0"/>
              </a:spcBef>
              <a:spcAft>
                <a:spcPts val="0"/>
              </a:spcAft>
              <a:buNone/>
              <a:defRPr sz="800">
                <a:solidFill>
                  <a:srgbClr val="FFFFFF"/>
                </a:solidFill>
                <a:latin typeface="Calibri"/>
                <a:ea typeface="Calibri"/>
                <a:cs typeface="Calibri"/>
                <a:sym typeface="Calibri"/>
              </a:defRPr>
            </a:lvl7pPr>
            <a:lvl8pPr indent="0" lvl="7" marL="0" algn="r">
              <a:spcBef>
                <a:spcPts val="0"/>
              </a:spcBef>
              <a:spcAft>
                <a:spcPts val="0"/>
              </a:spcAft>
              <a:buNone/>
              <a:defRPr sz="800">
                <a:solidFill>
                  <a:srgbClr val="FFFFFF"/>
                </a:solidFill>
                <a:latin typeface="Calibri"/>
                <a:ea typeface="Calibri"/>
                <a:cs typeface="Calibri"/>
                <a:sym typeface="Calibri"/>
              </a:defRPr>
            </a:lvl8pPr>
            <a:lvl9pPr indent="0" lvl="8" marL="0" algn="r">
              <a:spcBef>
                <a:spcPts val="0"/>
              </a:spcBef>
              <a:spcAft>
                <a:spcPts val="0"/>
              </a:spcAft>
              <a:buNone/>
              <a:defRPr sz="8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 name="Google Shape;52;p13"/>
          <p:cNvSpPr/>
          <p:nvPr/>
        </p:nvSpPr>
        <p:spPr>
          <a:xfrm>
            <a:off x="0" y="4750594"/>
            <a:ext cx="9141619" cy="47625"/>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 name="Google Shape;53;p13"/>
          <p:cNvSpPr txBox="1"/>
          <p:nvPr>
            <p:ph type="title"/>
          </p:nvPr>
        </p:nvSpPr>
        <p:spPr>
          <a:xfrm>
            <a:off x="822722" y="215503"/>
            <a:ext cx="7543800" cy="1087040"/>
          </a:xfrm>
          <a:prstGeom prst="rect">
            <a:avLst/>
          </a:prstGeom>
          <a:noFill/>
          <a:ln>
            <a:noFill/>
          </a:ln>
        </p:spPr>
        <p:txBody>
          <a:bodyPr anchorCtr="0" anchor="b" bIns="34275" lIns="68575" spcFirstLastPara="1" rIns="68575" wrap="square" tIns="34275">
            <a:normAutofit/>
          </a:bodyPr>
          <a:lstStyle>
            <a:lvl1pPr lvl="0" marR="0" rtl="0" algn="l">
              <a:lnSpc>
                <a:spcPct val="85000"/>
              </a:lnSpc>
              <a:spcBef>
                <a:spcPts val="0"/>
              </a:spcBef>
              <a:spcAft>
                <a:spcPts val="0"/>
              </a:spcAft>
              <a:buSzPts val="1100"/>
              <a:buNone/>
              <a:defRPr b="0" i="0" sz="36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SzPts val="1100"/>
              <a:buNone/>
              <a:defRPr b="0" i="0" sz="36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SzPts val="1100"/>
              <a:buNone/>
              <a:defRPr b="0" i="0" sz="36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SzPts val="1100"/>
              <a:buNone/>
              <a:defRPr b="0" i="0" sz="36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SzPts val="1100"/>
              <a:buNone/>
              <a:defRPr b="0" i="0" sz="36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SzPts val="1100"/>
              <a:buNone/>
              <a:defRPr b="0" i="0" sz="36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SzPts val="1100"/>
              <a:buNone/>
              <a:defRPr b="0" i="0" sz="36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SzPts val="1100"/>
              <a:buNone/>
              <a:defRPr b="0" i="0" sz="36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SzPts val="1100"/>
              <a:buNone/>
              <a:defRPr b="0" i="0" sz="3600" u="none" cap="none" strike="noStrike">
                <a:solidFill>
                  <a:srgbClr val="404040"/>
                </a:solidFill>
                <a:latin typeface="Calibri"/>
                <a:ea typeface="Calibri"/>
                <a:cs typeface="Calibri"/>
                <a:sym typeface="Calibri"/>
              </a:defRPr>
            </a:lvl9pPr>
          </a:lstStyle>
          <a:p/>
        </p:txBody>
      </p:sp>
      <p:sp>
        <p:nvSpPr>
          <p:cNvPr id="54" name="Google Shape;54;p13"/>
          <p:cNvSpPr txBox="1"/>
          <p:nvPr>
            <p:ph idx="1" type="body"/>
          </p:nvPr>
        </p:nvSpPr>
        <p:spPr>
          <a:xfrm>
            <a:off x="822722" y="1384697"/>
            <a:ext cx="7543800" cy="3017044"/>
          </a:xfrm>
          <a:prstGeom prst="rect">
            <a:avLst/>
          </a:prstGeom>
          <a:noFill/>
          <a:ln>
            <a:noFill/>
          </a:ln>
        </p:spPr>
        <p:txBody>
          <a:bodyPr anchorCtr="0" anchor="t" bIns="34275" lIns="0" spcFirstLastPara="1" rIns="0" wrap="square" tIns="34275">
            <a:no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404040"/>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404040"/>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404040"/>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404040"/>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55" name="Google Shape;55;p13"/>
          <p:cNvSpPr txBox="1"/>
          <p:nvPr>
            <p:ph idx="10" type="dt"/>
          </p:nvPr>
        </p:nvSpPr>
        <p:spPr>
          <a:xfrm>
            <a:off x="822722" y="4844654"/>
            <a:ext cx="1854994"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6" name="Google Shape;56;p13"/>
          <p:cNvSpPr txBox="1"/>
          <p:nvPr>
            <p:ph idx="11" type="ftr"/>
          </p:nvPr>
        </p:nvSpPr>
        <p:spPr>
          <a:xfrm>
            <a:off x="2764631" y="4844654"/>
            <a:ext cx="3617119"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700" u="none" cap="none" strike="noStrike">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7" name="Google Shape;57;p13"/>
          <p:cNvSpPr txBox="1"/>
          <p:nvPr>
            <p:ph idx="12" type="sldNum"/>
          </p:nvPr>
        </p:nvSpPr>
        <p:spPr>
          <a:xfrm>
            <a:off x="7425929" y="4844654"/>
            <a:ext cx="983456"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b="0" i="0" sz="800" u="none" cap="none" strike="noStrike">
                <a:solidFill>
                  <a:srgbClr val="FFFFFF"/>
                </a:solidFill>
                <a:latin typeface="Calibri"/>
                <a:ea typeface="Calibri"/>
                <a:cs typeface="Calibri"/>
                <a:sym typeface="Calibri"/>
              </a:defRPr>
            </a:lvl1pPr>
            <a:lvl2pPr indent="0" lvl="1" marL="0" marR="0" rtl="0" algn="r">
              <a:spcBef>
                <a:spcPts val="0"/>
              </a:spcBef>
              <a:spcAft>
                <a:spcPts val="0"/>
              </a:spcAft>
              <a:buNone/>
              <a:defRPr b="0" i="0" sz="800" u="none" cap="none" strike="noStrike">
                <a:solidFill>
                  <a:srgbClr val="FFFFFF"/>
                </a:solidFill>
                <a:latin typeface="Calibri"/>
                <a:ea typeface="Calibri"/>
                <a:cs typeface="Calibri"/>
                <a:sym typeface="Calibri"/>
              </a:defRPr>
            </a:lvl2pPr>
            <a:lvl3pPr indent="0" lvl="2" marL="0" marR="0" rtl="0" algn="r">
              <a:spcBef>
                <a:spcPts val="0"/>
              </a:spcBef>
              <a:spcAft>
                <a:spcPts val="0"/>
              </a:spcAft>
              <a:buNone/>
              <a:defRPr b="0" i="0" sz="800" u="none" cap="none" strike="noStrike">
                <a:solidFill>
                  <a:srgbClr val="FFFFFF"/>
                </a:solidFill>
                <a:latin typeface="Calibri"/>
                <a:ea typeface="Calibri"/>
                <a:cs typeface="Calibri"/>
                <a:sym typeface="Calibri"/>
              </a:defRPr>
            </a:lvl3pPr>
            <a:lvl4pPr indent="0" lvl="3" marL="0" marR="0" rtl="0" algn="r">
              <a:spcBef>
                <a:spcPts val="0"/>
              </a:spcBef>
              <a:spcAft>
                <a:spcPts val="0"/>
              </a:spcAft>
              <a:buNone/>
              <a:defRPr b="0" i="0" sz="800" u="none" cap="none" strike="noStrike">
                <a:solidFill>
                  <a:srgbClr val="FFFFFF"/>
                </a:solidFill>
                <a:latin typeface="Calibri"/>
                <a:ea typeface="Calibri"/>
                <a:cs typeface="Calibri"/>
                <a:sym typeface="Calibri"/>
              </a:defRPr>
            </a:lvl4pPr>
            <a:lvl5pPr indent="0" lvl="4" marL="0" marR="0" rtl="0" algn="r">
              <a:spcBef>
                <a:spcPts val="0"/>
              </a:spcBef>
              <a:spcAft>
                <a:spcPts val="0"/>
              </a:spcAft>
              <a:buNone/>
              <a:defRPr b="0" i="0" sz="800" u="none" cap="none" strike="noStrike">
                <a:solidFill>
                  <a:srgbClr val="FFFFFF"/>
                </a:solidFill>
                <a:latin typeface="Calibri"/>
                <a:ea typeface="Calibri"/>
                <a:cs typeface="Calibri"/>
                <a:sym typeface="Calibri"/>
              </a:defRPr>
            </a:lvl5pPr>
            <a:lvl6pPr indent="0" lvl="5" marL="0" marR="0" rtl="0" algn="r">
              <a:spcBef>
                <a:spcPts val="0"/>
              </a:spcBef>
              <a:spcAft>
                <a:spcPts val="0"/>
              </a:spcAft>
              <a:buNone/>
              <a:defRPr b="0" i="0" sz="800" u="none" cap="none" strike="noStrike">
                <a:solidFill>
                  <a:srgbClr val="FFFFFF"/>
                </a:solidFill>
                <a:latin typeface="Calibri"/>
                <a:ea typeface="Calibri"/>
                <a:cs typeface="Calibri"/>
                <a:sym typeface="Calibri"/>
              </a:defRPr>
            </a:lvl6pPr>
            <a:lvl7pPr indent="0" lvl="6" marL="0" marR="0" rtl="0" algn="r">
              <a:spcBef>
                <a:spcPts val="0"/>
              </a:spcBef>
              <a:spcAft>
                <a:spcPts val="0"/>
              </a:spcAft>
              <a:buNone/>
              <a:defRPr b="0" i="0" sz="800" u="none" cap="none" strike="noStrike">
                <a:solidFill>
                  <a:srgbClr val="FFFFFF"/>
                </a:solidFill>
                <a:latin typeface="Calibri"/>
                <a:ea typeface="Calibri"/>
                <a:cs typeface="Calibri"/>
                <a:sym typeface="Calibri"/>
              </a:defRPr>
            </a:lvl7pPr>
            <a:lvl8pPr indent="0" lvl="7" marL="0" marR="0" rtl="0" algn="r">
              <a:spcBef>
                <a:spcPts val="0"/>
              </a:spcBef>
              <a:spcAft>
                <a:spcPts val="0"/>
              </a:spcAft>
              <a:buNone/>
              <a:defRPr b="0" i="0" sz="800" u="none" cap="none" strike="noStrike">
                <a:solidFill>
                  <a:srgbClr val="FFFFFF"/>
                </a:solidFill>
                <a:latin typeface="Calibri"/>
                <a:ea typeface="Calibri"/>
                <a:cs typeface="Calibri"/>
                <a:sym typeface="Calibri"/>
              </a:defRPr>
            </a:lvl8pPr>
            <a:lvl9pPr indent="0" lvl="8" marL="0" marR="0" rtl="0" algn="r">
              <a:spcBef>
                <a:spcPts val="0"/>
              </a:spcBef>
              <a:spcAft>
                <a:spcPts val="0"/>
              </a:spcAft>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cxnSp>
        <p:nvCxnSpPr>
          <p:cNvPr id="58" name="Google Shape;58;p13"/>
          <p:cNvCxnSpPr/>
          <p:nvPr/>
        </p:nvCxnSpPr>
        <p:spPr>
          <a:xfrm>
            <a:off x="895350" y="1303735"/>
            <a:ext cx="7474744"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2.jp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p:nvPr/>
        </p:nvSpPr>
        <p:spPr>
          <a:xfrm>
            <a:off x="2746772" y="4175522"/>
            <a:ext cx="3649200" cy="531000"/>
          </a:xfrm>
          <a:prstGeom prst="roundRect">
            <a:avLst>
              <a:gd fmla="val 16667" name="adj"/>
            </a:avLst>
          </a:prstGeom>
          <a:solidFill>
            <a:schemeClr val="accent1"/>
          </a:solid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7" name="Google Shape;147;p25"/>
          <p:cNvSpPr txBox="1"/>
          <p:nvPr/>
        </p:nvSpPr>
        <p:spPr>
          <a:xfrm>
            <a:off x="0" y="227410"/>
            <a:ext cx="91440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2400" u="none" cap="none" strike="noStrike">
                <a:solidFill>
                  <a:schemeClr val="dk1"/>
                </a:solidFill>
                <a:latin typeface="Times New Roman"/>
                <a:ea typeface="Times New Roman"/>
                <a:cs typeface="Times New Roman"/>
                <a:sym typeface="Times New Roman"/>
              </a:rPr>
              <a:t>Smart Odometer </a:t>
            </a:r>
            <a:r>
              <a:rPr b="1" lang="en-GB" sz="2400">
                <a:solidFill>
                  <a:schemeClr val="dk1"/>
                </a:solidFill>
                <a:latin typeface="Times New Roman"/>
                <a:ea typeface="Times New Roman"/>
                <a:cs typeface="Times New Roman"/>
                <a:sym typeface="Times New Roman"/>
              </a:rPr>
              <a:t>Powered by </a:t>
            </a:r>
            <a:r>
              <a:rPr b="1" i="0" lang="en-GB" sz="2400" u="none" cap="none" strike="noStrike">
                <a:solidFill>
                  <a:schemeClr val="dk1"/>
                </a:solidFill>
                <a:latin typeface="Times New Roman"/>
                <a:ea typeface="Times New Roman"/>
                <a:cs typeface="Times New Roman"/>
                <a:sym typeface="Times New Roman"/>
              </a:rPr>
              <a:t>Blockchain </a:t>
            </a:r>
            <a:endParaRPr b="1" i="0" sz="2400" u="none" cap="none" strike="noStrike">
              <a:solidFill>
                <a:schemeClr val="dk1"/>
              </a:solidFill>
              <a:latin typeface="Times New Roman"/>
              <a:ea typeface="Times New Roman"/>
              <a:cs typeface="Times New Roman"/>
              <a:sym typeface="Times New Roman"/>
            </a:endParaRPr>
          </a:p>
        </p:txBody>
      </p:sp>
      <p:pic>
        <p:nvPicPr>
          <p:cNvPr id="148" name="Google Shape;148;p25"/>
          <p:cNvPicPr preferRelativeResize="0"/>
          <p:nvPr/>
        </p:nvPicPr>
        <p:blipFill rotWithShape="1">
          <a:blip r:embed="rId3">
            <a:alphaModFix/>
          </a:blip>
          <a:srcRect b="0" l="0" r="0" t="0"/>
          <a:stretch/>
        </p:blipFill>
        <p:spPr>
          <a:xfrm>
            <a:off x="4087416" y="669131"/>
            <a:ext cx="990600" cy="1040606"/>
          </a:xfrm>
          <a:prstGeom prst="rect">
            <a:avLst/>
          </a:prstGeom>
          <a:noFill/>
          <a:ln>
            <a:noFill/>
          </a:ln>
        </p:spPr>
      </p:pic>
      <p:sp>
        <p:nvSpPr>
          <p:cNvPr id="149" name="Google Shape;149;p25"/>
          <p:cNvSpPr txBox="1"/>
          <p:nvPr/>
        </p:nvSpPr>
        <p:spPr>
          <a:xfrm>
            <a:off x="0" y="1643072"/>
            <a:ext cx="9127200" cy="921900"/>
          </a:xfrm>
          <a:prstGeom prst="rect">
            <a:avLst/>
          </a:prstGeom>
          <a:noFill/>
          <a:ln>
            <a:noFill/>
          </a:ln>
        </p:spPr>
        <p:txBody>
          <a:bodyPr anchorCtr="0" anchor="t" bIns="34275" lIns="68575" spcFirstLastPara="1" rIns="68575" wrap="square" tIns="34275">
            <a:spAutoFit/>
          </a:bodyPr>
          <a:lstStyle/>
          <a:p>
            <a:pPr indent="0" lvl="0" marL="0" marR="0" rtl="0" algn="ctr">
              <a:lnSpc>
                <a:spcPct val="115000"/>
              </a:lnSpc>
              <a:spcBef>
                <a:spcPts val="0"/>
              </a:spcBef>
              <a:spcAft>
                <a:spcPts val="0"/>
              </a:spcAft>
              <a:buNone/>
            </a:pPr>
            <a:r>
              <a:rPr b="0" i="0" lang="en-GB" sz="1200" u="none" cap="none" strike="noStrike">
                <a:solidFill>
                  <a:schemeClr val="dk1"/>
                </a:solidFill>
                <a:latin typeface="Times New Roman"/>
                <a:ea typeface="Times New Roman"/>
                <a:cs typeface="Times New Roman"/>
                <a:sym typeface="Times New Roman"/>
              </a:rPr>
              <a:t>A </a:t>
            </a:r>
            <a:r>
              <a:rPr lang="en-GB" sz="1200">
                <a:solidFill>
                  <a:schemeClr val="dk1"/>
                </a:solidFill>
                <a:latin typeface="Times New Roman"/>
                <a:ea typeface="Times New Roman"/>
                <a:cs typeface="Times New Roman"/>
                <a:sym typeface="Times New Roman"/>
              </a:rPr>
              <a:t>Final </a:t>
            </a:r>
            <a:r>
              <a:rPr lang="en-GB" sz="1200">
                <a:solidFill>
                  <a:schemeClr val="dk1"/>
                </a:solidFill>
                <a:latin typeface="Times New Roman"/>
                <a:ea typeface="Times New Roman"/>
                <a:cs typeface="Times New Roman"/>
                <a:sym typeface="Times New Roman"/>
              </a:rPr>
              <a:t>Presentation</a:t>
            </a:r>
            <a:r>
              <a:rPr b="0" i="0" lang="en-GB" sz="1200" u="none" cap="none" strike="noStrike">
                <a:solidFill>
                  <a:schemeClr val="dk1"/>
                </a:solidFill>
                <a:latin typeface="Times New Roman"/>
                <a:ea typeface="Times New Roman"/>
                <a:cs typeface="Times New Roman"/>
                <a:sym typeface="Times New Roman"/>
              </a:rPr>
              <a:t> </a:t>
            </a:r>
            <a:endParaRPr sz="1100"/>
          </a:p>
          <a:p>
            <a:pPr indent="0" lvl="0" marL="0" marR="0" rtl="0" algn="ctr">
              <a:lnSpc>
                <a:spcPct val="115000"/>
              </a:lnSpc>
              <a:spcBef>
                <a:spcPts val="0"/>
              </a:spcBef>
              <a:spcAft>
                <a:spcPts val="0"/>
              </a:spcAft>
              <a:buNone/>
            </a:pPr>
            <a:r>
              <a:rPr b="0" i="0" lang="en-GB" sz="1200" u="none" cap="none" strike="noStrike">
                <a:solidFill>
                  <a:schemeClr val="dk1"/>
                </a:solidFill>
                <a:latin typeface="Times New Roman"/>
                <a:ea typeface="Times New Roman"/>
                <a:cs typeface="Times New Roman"/>
                <a:sym typeface="Times New Roman"/>
              </a:rPr>
              <a:t>On</a:t>
            </a:r>
            <a:endParaRPr sz="1200">
              <a:solidFill>
                <a:schemeClr val="dk1"/>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None/>
            </a:pPr>
            <a:r>
              <a:rPr b="1" i="0" lang="en-GB" sz="1200" u="none" cap="none" strike="noStrike">
                <a:solidFill>
                  <a:schemeClr val="dk1"/>
                </a:solidFill>
                <a:latin typeface="Times New Roman"/>
                <a:ea typeface="Times New Roman"/>
                <a:cs typeface="Times New Roman"/>
                <a:sym typeface="Times New Roman"/>
              </a:rPr>
              <a:t>Project (KIT - </a:t>
            </a:r>
            <a:r>
              <a:rPr b="1" lang="en-GB" sz="1200">
                <a:solidFill>
                  <a:schemeClr val="dk1"/>
                </a:solidFill>
                <a:latin typeface="Times New Roman"/>
                <a:ea typeface="Times New Roman"/>
                <a:cs typeface="Times New Roman"/>
                <a:sym typeface="Times New Roman"/>
              </a:rPr>
              <a:t>851</a:t>
            </a:r>
            <a:r>
              <a:rPr b="1" i="0" lang="en-GB" sz="1200" u="none" cap="none" strike="noStrike">
                <a:solidFill>
                  <a:schemeClr val="dk1"/>
                </a:solidFill>
                <a:latin typeface="Times New Roman"/>
                <a:ea typeface="Times New Roman"/>
                <a:cs typeface="Times New Roman"/>
                <a:sym typeface="Times New Roman"/>
              </a:rPr>
              <a:t>)</a:t>
            </a:r>
            <a:r>
              <a:rPr b="0" i="0" lang="en-GB" sz="1200" u="none" cap="none" strike="noStrike">
                <a:solidFill>
                  <a:schemeClr val="dk1"/>
                </a:solidFill>
                <a:latin typeface="Twentieth Century"/>
                <a:ea typeface="Twentieth Century"/>
                <a:cs typeface="Twentieth Century"/>
                <a:sym typeface="Twentieth Century"/>
              </a:rPr>
              <a:t> </a:t>
            </a:r>
            <a:endParaRPr sz="1100"/>
          </a:p>
          <a:p>
            <a:pPr indent="0" lvl="0" marL="0" marR="0" rtl="0" algn="ctr">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50" name="Google Shape;150;p25"/>
          <p:cNvSpPr txBox="1"/>
          <p:nvPr/>
        </p:nvSpPr>
        <p:spPr>
          <a:xfrm>
            <a:off x="8325" y="2383725"/>
            <a:ext cx="9144000" cy="1020600"/>
          </a:xfrm>
          <a:prstGeom prst="rect">
            <a:avLst/>
          </a:prstGeom>
          <a:noFill/>
          <a:ln>
            <a:noFill/>
          </a:ln>
        </p:spPr>
        <p:txBody>
          <a:bodyPr anchorCtr="0" anchor="t" bIns="34275" lIns="68575" spcFirstLastPara="1" rIns="68575" wrap="square" tIns="34275">
            <a:spAutoFit/>
          </a:bodyPr>
          <a:lstStyle/>
          <a:p>
            <a:pPr indent="0" lvl="0" marL="0" marR="0" rtl="0" algn="ctr">
              <a:lnSpc>
                <a:spcPct val="115000"/>
              </a:lnSpc>
              <a:spcBef>
                <a:spcPts val="0"/>
              </a:spcBef>
              <a:spcAft>
                <a:spcPts val="0"/>
              </a:spcAft>
              <a:buNone/>
            </a:pPr>
            <a:r>
              <a:rPr b="0" i="0" lang="en-GB" sz="1200" u="none" cap="none" strike="noStrike">
                <a:solidFill>
                  <a:schemeClr val="dk1"/>
                </a:solidFill>
                <a:latin typeface="Times New Roman"/>
                <a:ea typeface="Times New Roman"/>
                <a:cs typeface="Times New Roman"/>
                <a:sym typeface="Times New Roman"/>
              </a:rPr>
              <a:t>Presented by</a:t>
            </a:r>
            <a:endParaRPr sz="1200"/>
          </a:p>
          <a:p>
            <a:pPr indent="0" lvl="0" marL="0" marR="0" rtl="0" algn="ctr">
              <a:spcBef>
                <a:spcPts val="0"/>
              </a:spcBef>
              <a:spcAft>
                <a:spcPts val="0"/>
              </a:spcAft>
              <a:buNone/>
            </a:pPr>
            <a:r>
              <a:rPr b="1" lang="en-GB" sz="1200">
                <a:solidFill>
                  <a:schemeClr val="dk1"/>
                </a:solidFill>
                <a:latin typeface="Times New Roman"/>
                <a:ea typeface="Times New Roman"/>
                <a:cs typeface="Times New Roman"/>
                <a:sym typeface="Times New Roman"/>
              </a:rPr>
              <a:t>Imran Hashimi (2007360130024)</a:t>
            </a:r>
            <a:endParaRPr b="1" sz="1200"/>
          </a:p>
          <a:p>
            <a:pPr indent="0" lvl="0" marL="0" marR="0" rtl="0" algn="ctr">
              <a:spcBef>
                <a:spcPts val="0"/>
              </a:spcBef>
              <a:spcAft>
                <a:spcPts val="0"/>
              </a:spcAft>
              <a:buNone/>
            </a:pPr>
            <a:r>
              <a:rPr b="1" i="0" lang="en-GB" sz="1200" u="none" cap="none" strike="noStrike">
                <a:solidFill>
                  <a:schemeClr val="dk1"/>
                </a:solidFill>
                <a:latin typeface="Times New Roman"/>
                <a:ea typeface="Times New Roman"/>
                <a:cs typeface="Times New Roman"/>
                <a:sym typeface="Times New Roman"/>
              </a:rPr>
              <a:t>Pratiksha Bharti (2007360130043)</a:t>
            </a:r>
            <a:endParaRPr b="1" sz="1200"/>
          </a:p>
          <a:p>
            <a:pPr indent="0" lvl="0" marL="0" marR="0" rtl="0" algn="ctr">
              <a:spcBef>
                <a:spcPts val="0"/>
              </a:spcBef>
              <a:spcAft>
                <a:spcPts val="0"/>
              </a:spcAft>
              <a:buNone/>
            </a:pPr>
            <a:r>
              <a:rPr b="1" i="0" lang="en-GB" sz="1200" u="none" cap="none" strike="noStrike">
                <a:solidFill>
                  <a:schemeClr val="dk1"/>
                </a:solidFill>
                <a:latin typeface="Times New Roman"/>
                <a:ea typeface="Times New Roman"/>
                <a:cs typeface="Times New Roman"/>
                <a:sym typeface="Times New Roman"/>
              </a:rPr>
              <a:t>Sanandan </a:t>
            </a:r>
            <a:r>
              <a:rPr b="1" lang="en-GB" sz="1200">
                <a:solidFill>
                  <a:schemeClr val="dk1"/>
                </a:solidFill>
                <a:latin typeface="Times New Roman"/>
                <a:ea typeface="Times New Roman"/>
                <a:cs typeface="Times New Roman"/>
                <a:sym typeface="Times New Roman"/>
              </a:rPr>
              <a:t>Kumar </a:t>
            </a:r>
            <a:r>
              <a:rPr b="1" i="0" lang="en-GB" sz="1200" u="none" cap="none" strike="noStrike">
                <a:solidFill>
                  <a:schemeClr val="dk1"/>
                </a:solidFill>
                <a:latin typeface="Times New Roman"/>
                <a:ea typeface="Times New Roman"/>
                <a:cs typeface="Times New Roman"/>
                <a:sym typeface="Times New Roman"/>
              </a:rPr>
              <a:t>(2007360130049)</a:t>
            </a:r>
            <a:endParaRPr b="1" i="0" sz="1200" u="none" cap="none" strike="noStrike">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GB" sz="1200">
                <a:solidFill>
                  <a:schemeClr val="dk1"/>
                </a:solidFill>
                <a:latin typeface="Times New Roman"/>
                <a:ea typeface="Times New Roman"/>
                <a:cs typeface="Times New Roman"/>
                <a:sym typeface="Times New Roman"/>
              </a:rPr>
              <a:t>Sarvesh Gond (2007360130051)</a:t>
            </a:r>
            <a:endParaRPr b="1" sz="1200"/>
          </a:p>
        </p:txBody>
      </p:sp>
      <p:sp>
        <p:nvSpPr>
          <p:cNvPr id="151" name="Google Shape;151;p25"/>
          <p:cNvSpPr txBox="1"/>
          <p:nvPr/>
        </p:nvSpPr>
        <p:spPr>
          <a:xfrm>
            <a:off x="0" y="4149329"/>
            <a:ext cx="91440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1500" u="none" cap="none" strike="noStrike">
                <a:solidFill>
                  <a:schemeClr val="lt1"/>
                </a:solidFill>
                <a:latin typeface="Times New Roman"/>
                <a:ea typeface="Times New Roman"/>
                <a:cs typeface="Times New Roman"/>
                <a:sym typeface="Times New Roman"/>
              </a:rPr>
              <a:t>Department of Information Technology</a:t>
            </a:r>
            <a:endParaRPr sz="1500"/>
          </a:p>
          <a:p>
            <a:pPr indent="0" lvl="0" marL="0" marR="0" rtl="0" algn="ctr">
              <a:spcBef>
                <a:spcPts val="0"/>
              </a:spcBef>
              <a:spcAft>
                <a:spcPts val="0"/>
              </a:spcAft>
              <a:buNone/>
            </a:pPr>
            <a:r>
              <a:rPr b="1" i="0" lang="en-GB" sz="1500" u="none" cap="none" strike="noStrike">
                <a:solidFill>
                  <a:schemeClr val="lt1"/>
                </a:solidFill>
                <a:latin typeface="Times New Roman"/>
                <a:ea typeface="Times New Roman"/>
                <a:cs typeface="Times New Roman"/>
                <a:sym typeface="Times New Roman"/>
              </a:rPr>
              <a:t>Rajkiya Engineering College, Azamgarh</a:t>
            </a:r>
            <a:endParaRPr b="1" i="0" sz="1500" u="none" cap="none" strike="noStrike">
              <a:solidFill>
                <a:schemeClr val="lt1"/>
              </a:solidFill>
              <a:latin typeface="Times New Roman"/>
              <a:ea typeface="Times New Roman"/>
              <a:cs typeface="Times New Roman"/>
              <a:sym typeface="Times New Roman"/>
            </a:endParaRPr>
          </a:p>
        </p:txBody>
      </p:sp>
      <p:cxnSp>
        <p:nvCxnSpPr>
          <p:cNvPr id="152" name="Google Shape;152;p25"/>
          <p:cNvCxnSpPr/>
          <p:nvPr/>
        </p:nvCxnSpPr>
        <p:spPr>
          <a:xfrm flipH="1" rot="10800000">
            <a:off x="704838" y="3432241"/>
            <a:ext cx="7751100" cy="1200"/>
          </a:xfrm>
          <a:prstGeom prst="straightConnector1">
            <a:avLst/>
          </a:prstGeom>
          <a:noFill/>
          <a:ln cap="flat" cmpd="sng" w="12700">
            <a:solidFill>
              <a:schemeClr val="accent1"/>
            </a:solidFill>
            <a:prstDash val="solid"/>
            <a:round/>
            <a:headEnd len="sm" w="sm" type="none"/>
            <a:tailEnd len="sm" w="sm" type="none"/>
          </a:ln>
        </p:spPr>
      </p:cxnSp>
      <p:sp>
        <p:nvSpPr>
          <p:cNvPr id="153" name="Google Shape;153;p25"/>
          <p:cNvSpPr txBox="1"/>
          <p:nvPr/>
        </p:nvSpPr>
        <p:spPr>
          <a:xfrm>
            <a:off x="16794" y="3446575"/>
            <a:ext cx="9127200" cy="715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u="none" cap="none" strike="noStrike">
                <a:solidFill>
                  <a:schemeClr val="dk1"/>
                </a:solidFill>
                <a:latin typeface="Times New Roman"/>
                <a:ea typeface="Times New Roman"/>
                <a:cs typeface="Times New Roman"/>
                <a:sym typeface="Times New Roman"/>
              </a:rPr>
              <a:t>Under the guidance of</a:t>
            </a:r>
            <a:endParaRPr/>
          </a:p>
          <a:p>
            <a:pPr indent="0" lvl="0" marL="0" marR="0" rtl="0" algn="ctr">
              <a:spcBef>
                <a:spcPts val="0"/>
              </a:spcBef>
              <a:spcAft>
                <a:spcPts val="0"/>
              </a:spcAft>
              <a:buNone/>
            </a:pPr>
            <a:r>
              <a:rPr b="1" i="0" lang="en-GB" u="none" cap="none" strike="noStrike">
                <a:solidFill>
                  <a:schemeClr val="dk1"/>
                </a:solidFill>
                <a:latin typeface="Times New Roman"/>
                <a:ea typeface="Times New Roman"/>
                <a:cs typeface="Times New Roman"/>
                <a:sym typeface="Times New Roman"/>
              </a:rPr>
              <a:t>Dr. Tauseef Ahmad</a:t>
            </a:r>
            <a:endParaRPr/>
          </a:p>
          <a:p>
            <a:pPr indent="0" lvl="0" marL="0" marR="0" rtl="0" algn="ctr">
              <a:spcBef>
                <a:spcPts val="0"/>
              </a:spcBef>
              <a:spcAft>
                <a:spcPts val="0"/>
              </a:spcAft>
              <a:buNone/>
            </a:pPr>
            <a:r>
              <a:rPr b="1" i="0" lang="en-GB" u="none" cap="none" strike="noStrike">
                <a:solidFill>
                  <a:schemeClr val="dk1"/>
                </a:solidFill>
                <a:latin typeface="Times New Roman"/>
                <a:ea typeface="Times New Roman"/>
                <a:cs typeface="Times New Roman"/>
                <a:sym typeface="Times New Roman"/>
              </a:rPr>
              <a:t>Assistant Professor</a:t>
            </a:r>
            <a:endParaRPr/>
          </a:p>
        </p:txBody>
      </p:sp>
      <p:sp>
        <p:nvSpPr>
          <p:cNvPr id="154" name="Google Shape;154;p25"/>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p:nvPr/>
        </p:nvSpPr>
        <p:spPr>
          <a:xfrm>
            <a:off x="7024688" y="2847261"/>
            <a:ext cx="1862100" cy="4584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4" name="Google Shape;234;p34"/>
          <p:cNvSpPr/>
          <p:nvPr/>
        </p:nvSpPr>
        <p:spPr>
          <a:xfrm>
            <a:off x="7030641" y="1412081"/>
            <a:ext cx="1877700" cy="4536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5" name="Google Shape;235;p34"/>
          <p:cNvSpPr/>
          <p:nvPr/>
        </p:nvSpPr>
        <p:spPr>
          <a:xfrm>
            <a:off x="3124200" y="2130029"/>
            <a:ext cx="1540800" cy="735900"/>
          </a:xfrm>
          <a:prstGeom prst="roundRect">
            <a:avLst>
              <a:gd fmla="val 16667" name="adj"/>
            </a:avLst>
          </a:prstGeom>
          <a:solidFill>
            <a:srgbClr val="00B0F0"/>
          </a:solidFill>
          <a:ln cap="flat" cmpd="sng" w="15875">
            <a:solidFill>
              <a:srgbClr val="00B0F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Tacho-Blockchain-860x860.jpeg" id="236" name="Google Shape;236;p34"/>
          <p:cNvPicPr preferRelativeResize="0"/>
          <p:nvPr/>
        </p:nvPicPr>
        <p:blipFill rotWithShape="1">
          <a:blip r:embed="rId3">
            <a:alphaModFix/>
          </a:blip>
          <a:srcRect b="0" l="0" r="0" t="0"/>
          <a:stretch/>
        </p:blipFill>
        <p:spPr>
          <a:xfrm>
            <a:off x="165497" y="1863329"/>
            <a:ext cx="1858565" cy="1221581"/>
          </a:xfrm>
          <a:prstGeom prst="rect">
            <a:avLst/>
          </a:prstGeom>
          <a:noFill/>
          <a:ln>
            <a:noFill/>
          </a:ln>
        </p:spPr>
      </p:pic>
      <p:cxnSp>
        <p:nvCxnSpPr>
          <p:cNvPr id="237" name="Google Shape;237;p34"/>
          <p:cNvCxnSpPr/>
          <p:nvPr/>
        </p:nvCxnSpPr>
        <p:spPr>
          <a:xfrm>
            <a:off x="2032397" y="2489597"/>
            <a:ext cx="1074000" cy="12000"/>
          </a:xfrm>
          <a:prstGeom prst="straightConnector1">
            <a:avLst/>
          </a:prstGeom>
          <a:noFill/>
          <a:ln cap="flat" cmpd="sng" w="12700">
            <a:solidFill>
              <a:schemeClr val="accent1"/>
            </a:solidFill>
            <a:prstDash val="solid"/>
            <a:round/>
            <a:headEnd len="sm" w="sm" type="none"/>
            <a:tailEnd len="med" w="med" type="stealth"/>
          </a:ln>
        </p:spPr>
      </p:cxnSp>
      <p:sp>
        <p:nvSpPr>
          <p:cNvPr id="238" name="Google Shape;238;p34"/>
          <p:cNvSpPr txBox="1"/>
          <p:nvPr/>
        </p:nvSpPr>
        <p:spPr>
          <a:xfrm>
            <a:off x="3159925" y="2289199"/>
            <a:ext cx="1444200" cy="438600"/>
          </a:xfrm>
          <a:prstGeom prst="rect">
            <a:avLst/>
          </a:prstGeom>
          <a:noFill/>
          <a:ln>
            <a:noFill/>
          </a:ln>
        </p:spPr>
        <p:txBody>
          <a:bodyPr anchorCtr="0" anchor="t" bIns="34275" lIns="68575" spcFirstLastPara="1" rIns="68575" wrap="square" tIns="34275">
            <a:spAutoFit/>
          </a:bodyPr>
          <a:lstStyle/>
          <a:p>
            <a:pPr indent="-254000" lvl="0" marL="254000" marR="0" rtl="0" algn="l">
              <a:spcBef>
                <a:spcPts val="0"/>
              </a:spcBef>
              <a:spcAft>
                <a:spcPts val="0"/>
              </a:spcAft>
              <a:buClr>
                <a:schemeClr val="dk1"/>
              </a:buClr>
              <a:buSzPts val="800"/>
              <a:buFont typeface="Arial"/>
              <a:buChar char="•"/>
            </a:pPr>
            <a:r>
              <a:rPr b="0" i="0" lang="en-GB" sz="800" u="none" cap="none" strike="noStrike">
                <a:solidFill>
                  <a:schemeClr val="dk1"/>
                </a:solidFill>
                <a:latin typeface="Times New Roman"/>
                <a:ea typeface="Times New Roman"/>
                <a:cs typeface="Times New Roman"/>
                <a:sym typeface="Times New Roman"/>
              </a:rPr>
              <a:t>Transaction signing</a:t>
            </a:r>
            <a:endParaRPr sz="1100"/>
          </a:p>
          <a:p>
            <a:pPr indent="-254000" lvl="0" marL="254000" marR="0" rtl="0" algn="l">
              <a:spcBef>
                <a:spcPts val="0"/>
              </a:spcBef>
              <a:spcAft>
                <a:spcPts val="0"/>
              </a:spcAft>
              <a:buClr>
                <a:schemeClr val="dk1"/>
              </a:buClr>
              <a:buSzPts val="800"/>
              <a:buFont typeface="Arial"/>
              <a:buChar char="•"/>
            </a:pPr>
            <a:r>
              <a:rPr b="0" i="0" lang="en-GB" sz="800" u="none" cap="none" strike="noStrike">
                <a:solidFill>
                  <a:schemeClr val="dk1"/>
                </a:solidFill>
                <a:latin typeface="Times New Roman"/>
                <a:ea typeface="Times New Roman"/>
                <a:cs typeface="Times New Roman"/>
                <a:sym typeface="Times New Roman"/>
              </a:rPr>
              <a:t>Raw data encryption</a:t>
            </a:r>
            <a:endParaRPr sz="1100"/>
          </a:p>
          <a:p>
            <a:pPr indent="-254000" lvl="0" marL="254000" marR="0" rtl="0" algn="l">
              <a:spcBef>
                <a:spcPts val="0"/>
              </a:spcBef>
              <a:spcAft>
                <a:spcPts val="0"/>
              </a:spcAft>
              <a:buClr>
                <a:schemeClr val="dk1"/>
              </a:buClr>
              <a:buSzPts val="800"/>
              <a:buFont typeface="Arial"/>
              <a:buChar char="•"/>
            </a:pPr>
            <a:r>
              <a:rPr b="0" i="0" lang="en-GB" sz="800" u="none" cap="none" strike="noStrike">
                <a:solidFill>
                  <a:schemeClr val="dk1"/>
                </a:solidFill>
                <a:latin typeface="Times New Roman"/>
                <a:ea typeface="Times New Roman"/>
                <a:cs typeface="Times New Roman"/>
                <a:sym typeface="Times New Roman"/>
              </a:rPr>
              <a:t>User interface (web app)</a:t>
            </a:r>
            <a:endParaRPr b="0" i="0" sz="800" u="none" cap="none" strike="noStrike">
              <a:solidFill>
                <a:schemeClr val="dk1"/>
              </a:solidFill>
              <a:latin typeface="Times New Roman"/>
              <a:ea typeface="Times New Roman"/>
              <a:cs typeface="Times New Roman"/>
              <a:sym typeface="Times New Roman"/>
            </a:endParaRPr>
          </a:p>
        </p:txBody>
      </p:sp>
      <p:pic>
        <p:nvPicPr>
          <p:cNvPr descr="blockchain-removebg-preview.png" id="239" name="Google Shape;239;p34"/>
          <p:cNvPicPr preferRelativeResize="0"/>
          <p:nvPr/>
        </p:nvPicPr>
        <p:blipFill rotWithShape="1">
          <a:blip r:embed="rId4">
            <a:alphaModFix/>
          </a:blip>
          <a:srcRect b="0" l="0" r="0" t="0"/>
          <a:stretch/>
        </p:blipFill>
        <p:spPr>
          <a:xfrm>
            <a:off x="5637610" y="960835"/>
            <a:ext cx="915590" cy="915590"/>
          </a:xfrm>
          <a:prstGeom prst="rect">
            <a:avLst/>
          </a:prstGeom>
          <a:noFill/>
          <a:ln>
            <a:noFill/>
          </a:ln>
        </p:spPr>
      </p:pic>
      <p:pic>
        <p:nvPicPr>
          <p:cNvPr descr="ethirium-removebg-preview.png" id="240" name="Google Shape;240;p34"/>
          <p:cNvPicPr preferRelativeResize="0"/>
          <p:nvPr/>
        </p:nvPicPr>
        <p:blipFill rotWithShape="1">
          <a:blip r:embed="rId5">
            <a:alphaModFix/>
          </a:blip>
          <a:srcRect b="0" l="0" r="0" t="0"/>
          <a:stretch/>
        </p:blipFill>
        <p:spPr>
          <a:xfrm>
            <a:off x="6517481" y="814388"/>
            <a:ext cx="352425" cy="577453"/>
          </a:xfrm>
          <a:prstGeom prst="rect">
            <a:avLst/>
          </a:prstGeom>
          <a:noFill/>
          <a:ln>
            <a:noFill/>
          </a:ln>
        </p:spPr>
      </p:pic>
      <p:cxnSp>
        <p:nvCxnSpPr>
          <p:cNvPr id="241" name="Google Shape;241;p34"/>
          <p:cNvCxnSpPr/>
          <p:nvPr/>
        </p:nvCxnSpPr>
        <p:spPr>
          <a:xfrm flipH="1" rot="10800000">
            <a:off x="4799410" y="1737235"/>
            <a:ext cx="728700" cy="709500"/>
          </a:xfrm>
          <a:prstGeom prst="bentConnector3">
            <a:avLst>
              <a:gd fmla="val 49992" name="adj1"/>
            </a:avLst>
          </a:prstGeom>
          <a:noFill/>
          <a:ln cap="flat" cmpd="sng" w="12700">
            <a:solidFill>
              <a:schemeClr val="accent1"/>
            </a:solidFill>
            <a:prstDash val="solid"/>
            <a:round/>
            <a:headEnd len="sm" w="sm" type="none"/>
            <a:tailEnd len="med" w="med" type="stealth"/>
          </a:ln>
        </p:spPr>
      </p:cxnSp>
      <p:cxnSp>
        <p:nvCxnSpPr>
          <p:cNvPr id="242" name="Google Shape;242;p34"/>
          <p:cNvCxnSpPr/>
          <p:nvPr/>
        </p:nvCxnSpPr>
        <p:spPr>
          <a:xfrm>
            <a:off x="4799410" y="2440781"/>
            <a:ext cx="721500" cy="673800"/>
          </a:xfrm>
          <a:prstGeom prst="bentConnector3">
            <a:avLst>
              <a:gd fmla="val 49996" name="adj1"/>
            </a:avLst>
          </a:prstGeom>
          <a:noFill/>
          <a:ln cap="flat" cmpd="sng" w="12700">
            <a:solidFill>
              <a:schemeClr val="accent1"/>
            </a:solidFill>
            <a:prstDash val="solid"/>
            <a:round/>
            <a:headEnd len="sm" w="sm" type="none"/>
            <a:tailEnd len="med" w="med" type="stealth"/>
          </a:ln>
        </p:spPr>
      </p:cxnSp>
      <p:sp>
        <p:nvSpPr>
          <p:cNvPr id="243" name="Google Shape;243;p34"/>
          <p:cNvSpPr txBox="1"/>
          <p:nvPr/>
        </p:nvSpPr>
        <p:spPr>
          <a:xfrm>
            <a:off x="6867488" y="1424963"/>
            <a:ext cx="21765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800" u="none" cap="none" strike="noStrike">
                <a:solidFill>
                  <a:schemeClr val="dk1"/>
                </a:solidFill>
                <a:latin typeface="Times New Roman"/>
                <a:ea typeface="Times New Roman"/>
                <a:cs typeface="Times New Roman"/>
                <a:sym typeface="Times New Roman"/>
              </a:rPr>
              <a:t>Hash (Odometer l  |  Date l | Nonce1)</a:t>
            </a:r>
            <a:endParaRPr sz="1100"/>
          </a:p>
          <a:p>
            <a:pPr indent="0" lvl="0" marL="0" marR="0" rtl="0" algn="ctr">
              <a:spcBef>
                <a:spcPts val="0"/>
              </a:spcBef>
              <a:spcAft>
                <a:spcPts val="0"/>
              </a:spcAft>
              <a:buNone/>
            </a:pPr>
            <a:r>
              <a:rPr b="0" i="0" lang="en-GB" sz="800" u="none" cap="none" strike="noStrike">
                <a:solidFill>
                  <a:schemeClr val="dk1"/>
                </a:solidFill>
                <a:latin typeface="Times New Roman"/>
                <a:ea typeface="Times New Roman"/>
                <a:cs typeface="Times New Roman"/>
                <a:sym typeface="Times New Roman"/>
              </a:rPr>
              <a:t>Hash (Odometer 2 |  Date2 | Nonce2)</a:t>
            </a:r>
            <a:endParaRPr sz="1100"/>
          </a:p>
          <a:p>
            <a:pPr indent="0" lvl="0" marL="0" marR="0" rtl="0" algn="ctr">
              <a:spcBef>
                <a:spcPts val="0"/>
              </a:spcBef>
              <a:spcAft>
                <a:spcPts val="0"/>
              </a:spcAft>
              <a:buNone/>
            </a:pPr>
            <a:r>
              <a:rPr b="0" i="0" lang="en-GB" sz="800" u="none" cap="none" strike="noStrike">
                <a:solidFill>
                  <a:schemeClr val="dk1"/>
                </a:solidFill>
                <a:latin typeface="Times New Roman"/>
                <a:ea typeface="Times New Roman"/>
                <a:cs typeface="Times New Roman"/>
                <a:sym typeface="Times New Roman"/>
              </a:rPr>
              <a:t>Hash (Odometer 3 |  Date3 | Nonce3)</a:t>
            </a:r>
            <a:endParaRPr sz="1100"/>
          </a:p>
        </p:txBody>
      </p:sp>
      <p:sp>
        <p:nvSpPr>
          <p:cNvPr id="244" name="Google Shape;244;p34"/>
          <p:cNvSpPr txBox="1"/>
          <p:nvPr/>
        </p:nvSpPr>
        <p:spPr>
          <a:xfrm>
            <a:off x="2221276" y="2577700"/>
            <a:ext cx="6162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800" u="none" cap="none" strike="noStrike">
                <a:solidFill>
                  <a:schemeClr val="dk1"/>
                </a:solidFill>
                <a:latin typeface="Times New Roman"/>
                <a:ea typeface="Times New Roman"/>
                <a:cs typeface="Times New Roman"/>
                <a:sym typeface="Times New Roman"/>
              </a:rPr>
              <a:t> </a:t>
            </a:r>
            <a:r>
              <a:rPr b="0" i="0" lang="en-GB" sz="1200" u="none" cap="none" strike="noStrike">
                <a:solidFill>
                  <a:schemeClr val="dk1"/>
                </a:solidFill>
                <a:latin typeface="Times New Roman"/>
                <a:ea typeface="Times New Roman"/>
                <a:cs typeface="Times New Roman"/>
                <a:sym typeface="Times New Roman"/>
              </a:rPr>
              <a:t>Data</a:t>
            </a:r>
            <a:endParaRPr b="0" i="0" sz="1200" u="none" cap="none" strike="noStrike">
              <a:solidFill>
                <a:schemeClr val="dk1"/>
              </a:solidFill>
              <a:latin typeface="Times New Roman"/>
              <a:ea typeface="Times New Roman"/>
              <a:cs typeface="Times New Roman"/>
              <a:sym typeface="Times New Roman"/>
            </a:endParaRPr>
          </a:p>
        </p:txBody>
      </p:sp>
      <p:sp>
        <p:nvSpPr>
          <p:cNvPr id="245" name="Google Shape;245;p34"/>
          <p:cNvSpPr txBox="1"/>
          <p:nvPr/>
        </p:nvSpPr>
        <p:spPr>
          <a:xfrm>
            <a:off x="182175" y="3180125"/>
            <a:ext cx="17826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1200" u="none" cap="none" strike="noStrike">
                <a:solidFill>
                  <a:schemeClr val="dk1"/>
                </a:solidFill>
                <a:latin typeface="Times New Roman"/>
                <a:ea typeface="Times New Roman"/>
                <a:cs typeface="Times New Roman"/>
                <a:sym typeface="Times New Roman"/>
              </a:rPr>
              <a:t>Smart odometer</a:t>
            </a:r>
            <a:endParaRPr b="0" i="0" sz="1200" u="none" cap="none" strike="noStrike">
              <a:solidFill>
                <a:schemeClr val="dk1"/>
              </a:solidFill>
              <a:latin typeface="Times New Roman"/>
              <a:ea typeface="Times New Roman"/>
              <a:cs typeface="Times New Roman"/>
              <a:sym typeface="Times New Roman"/>
            </a:endParaRPr>
          </a:p>
        </p:txBody>
      </p:sp>
      <p:sp>
        <p:nvSpPr>
          <p:cNvPr id="246" name="Google Shape;246;p34"/>
          <p:cNvSpPr txBox="1"/>
          <p:nvPr/>
        </p:nvSpPr>
        <p:spPr>
          <a:xfrm>
            <a:off x="3349225" y="2928950"/>
            <a:ext cx="11028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1200" u="none" cap="none" strike="noStrike">
                <a:solidFill>
                  <a:schemeClr val="dk1"/>
                </a:solidFill>
                <a:latin typeface="Times New Roman"/>
                <a:ea typeface="Times New Roman"/>
                <a:cs typeface="Times New Roman"/>
                <a:sym typeface="Times New Roman"/>
              </a:rPr>
              <a:t>Application</a:t>
            </a:r>
            <a:endParaRPr b="0" i="0" sz="1200" u="none" cap="none" strike="noStrike">
              <a:solidFill>
                <a:schemeClr val="dk1"/>
              </a:solidFill>
              <a:latin typeface="Times New Roman"/>
              <a:ea typeface="Times New Roman"/>
              <a:cs typeface="Times New Roman"/>
              <a:sym typeface="Times New Roman"/>
            </a:endParaRPr>
          </a:p>
        </p:txBody>
      </p:sp>
      <p:sp>
        <p:nvSpPr>
          <p:cNvPr id="247" name="Google Shape;247;p34"/>
          <p:cNvSpPr txBox="1"/>
          <p:nvPr/>
        </p:nvSpPr>
        <p:spPr>
          <a:xfrm>
            <a:off x="5139925" y="1959775"/>
            <a:ext cx="20193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1200" u="none" cap="none" strike="noStrike">
                <a:solidFill>
                  <a:schemeClr val="dk1"/>
                </a:solidFill>
                <a:latin typeface="Times New Roman"/>
                <a:ea typeface="Times New Roman"/>
                <a:cs typeface="Times New Roman"/>
                <a:sym typeface="Times New Roman"/>
              </a:rPr>
              <a:t>Ethereum</a:t>
            </a:r>
            <a:endParaRPr b="0" i="0" sz="1200" u="none" cap="none" strike="noStrike">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0" i="0" lang="en-GB" sz="1200" u="none" cap="none" strike="noStrike">
                <a:solidFill>
                  <a:schemeClr val="dk1"/>
                </a:solidFill>
                <a:latin typeface="Times New Roman"/>
                <a:ea typeface="Times New Roman"/>
                <a:cs typeface="Times New Roman"/>
                <a:sym typeface="Times New Roman"/>
              </a:rPr>
              <a:t> blockchain</a:t>
            </a:r>
            <a:endParaRPr b="0" i="0" sz="1200" u="none" cap="none" strike="noStrike">
              <a:solidFill>
                <a:schemeClr val="dk1"/>
              </a:solidFill>
              <a:latin typeface="Times New Roman"/>
              <a:ea typeface="Times New Roman"/>
              <a:cs typeface="Times New Roman"/>
              <a:sym typeface="Times New Roman"/>
            </a:endParaRPr>
          </a:p>
        </p:txBody>
      </p:sp>
      <p:sp>
        <p:nvSpPr>
          <p:cNvPr id="248" name="Google Shape;248;p34"/>
          <p:cNvSpPr txBox="1"/>
          <p:nvPr/>
        </p:nvSpPr>
        <p:spPr>
          <a:xfrm>
            <a:off x="6931819" y="2862977"/>
            <a:ext cx="20193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800">
                <a:solidFill>
                  <a:schemeClr val="dk1"/>
                </a:solidFill>
                <a:latin typeface="Times New Roman"/>
                <a:ea typeface="Times New Roman"/>
                <a:cs typeface="Times New Roman"/>
                <a:sym typeface="Times New Roman"/>
              </a:rPr>
              <a:t>Hash</a:t>
            </a:r>
            <a:r>
              <a:rPr b="0" i="0" lang="en-GB" sz="800" u="none" cap="none" strike="noStrike">
                <a:solidFill>
                  <a:schemeClr val="dk1"/>
                </a:solidFill>
                <a:latin typeface="Times New Roman"/>
                <a:ea typeface="Times New Roman"/>
                <a:cs typeface="Times New Roman"/>
                <a:sym typeface="Times New Roman"/>
              </a:rPr>
              <a:t> (Odometer l |  Date l | Nonce </a:t>
            </a:r>
            <a:r>
              <a:rPr lang="en-GB" sz="800">
                <a:solidFill>
                  <a:schemeClr val="dk1"/>
                </a:solidFill>
                <a:latin typeface="Times New Roman"/>
                <a:ea typeface="Times New Roman"/>
                <a:cs typeface="Times New Roman"/>
                <a:sym typeface="Times New Roman"/>
              </a:rPr>
              <a:t>1</a:t>
            </a:r>
            <a:r>
              <a:rPr b="0" i="0" lang="en-GB" sz="800" u="none" cap="none" strike="noStrike">
                <a:solidFill>
                  <a:schemeClr val="dk1"/>
                </a:solidFill>
                <a:latin typeface="Times New Roman"/>
                <a:ea typeface="Times New Roman"/>
                <a:cs typeface="Times New Roman"/>
                <a:sym typeface="Times New Roman"/>
              </a:rPr>
              <a:t>)</a:t>
            </a:r>
            <a:endParaRPr sz="1100"/>
          </a:p>
          <a:p>
            <a:pPr indent="0" lvl="0" marL="0" marR="0" rtl="0" algn="ctr">
              <a:spcBef>
                <a:spcPts val="0"/>
              </a:spcBef>
              <a:spcAft>
                <a:spcPts val="0"/>
              </a:spcAft>
              <a:buNone/>
            </a:pPr>
            <a:r>
              <a:rPr lang="en-GB" sz="800">
                <a:solidFill>
                  <a:schemeClr val="dk1"/>
                </a:solidFill>
                <a:latin typeface="Times New Roman"/>
                <a:ea typeface="Times New Roman"/>
                <a:cs typeface="Times New Roman"/>
                <a:sym typeface="Times New Roman"/>
              </a:rPr>
              <a:t>Hash</a:t>
            </a:r>
            <a:r>
              <a:rPr b="0" i="0" lang="en-GB" sz="800" u="none" cap="none" strike="noStrike">
                <a:solidFill>
                  <a:schemeClr val="dk1"/>
                </a:solidFill>
                <a:latin typeface="Times New Roman"/>
                <a:ea typeface="Times New Roman"/>
                <a:cs typeface="Times New Roman"/>
                <a:sym typeface="Times New Roman"/>
              </a:rPr>
              <a:t> (</a:t>
            </a:r>
            <a:r>
              <a:rPr lang="en-GB" sz="800">
                <a:solidFill>
                  <a:schemeClr val="dk1"/>
                </a:solidFill>
                <a:latin typeface="Times New Roman"/>
                <a:ea typeface="Times New Roman"/>
                <a:cs typeface="Times New Roman"/>
                <a:sym typeface="Times New Roman"/>
              </a:rPr>
              <a:t>Odometer 2</a:t>
            </a:r>
            <a:r>
              <a:rPr b="0" i="0" lang="en-GB" sz="800" u="none" cap="none" strike="noStrike">
                <a:solidFill>
                  <a:schemeClr val="dk1"/>
                </a:solidFill>
                <a:latin typeface="Times New Roman"/>
                <a:ea typeface="Times New Roman"/>
                <a:cs typeface="Times New Roman"/>
                <a:sym typeface="Times New Roman"/>
              </a:rPr>
              <a:t> | Date2 | Nonce2)</a:t>
            </a:r>
            <a:endParaRPr sz="1100"/>
          </a:p>
          <a:p>
            <a:pPr indent="0" lvl="0" marL="0" marR="0" rtl="0" algn="ctr">
              <a:spcBef>
                <a:spcPts val="0"/>
              </a:spcBef>
              <a:spcAft>
                <a:spcPts val="0"/>
              </a:spcAft>
              <a:buNone/>
            </a:pPr>
            <a:r>
              <a:rPr lang="en-GB" sz="800">
                <a:solidFill>
                  <a:schemeClr val="dk1"/>
                </a:solidFill>
                <a:latin typeface="Times New Roman"/>
                <a:ea typeface="Times New Roman"/>
                <a:cs typeface="Times New Roman"/>
                <a:sym typeface="Times New Roman"/>
              </a:rPr>
              <a:t>Hash</a:t>
            </a:r>
            <a:r>
              <a:rPr b="0" i="0" lang="en-GB" sz="800" u="none" cap="none" strike="noStrike">
                <a:solidFill>
                  <a:schemeClr val="dk1"/>
                </a:solidFill>
                <a:latin typeface="Times New Roman"/>
                <a:ea typeface="Times New Roman"/>
                <a:cs typeface="Times New Roman"/>
                <a:sym typeface="Times New Roman"/>
              </a:rPr>
              <a:t> (</a:t>
            </a:r>
            <a:r>
              <a:rPr lang="en-GB" sz="800">
                <a:solidFill>
                  <a:schemeClr val="dk1"/>
                </a:solidFill>
                <a:latin typeface="Times New Roman"/>
                <a:ea typeface="Times New Roman"/>
                <a:cs typeface="Times New Roman"/>
                <a:sym typeface="Times New Roman"/>
              </a:rPr>
              <a:t>Odometer 3</a:t>
            </a:r>
            <a:r>
              <a:rPr b="0" i="0" lang="en-GB" sz="800" u="none" cap="none" strike="noStrike">
                <a:solidFill>
                  <a:schemeClr val="dk1"/>
                </a:solidFill>
                <a:latin typeface="Times New Roman"/>
                <a:ea typeface="Times New Roman"/>
                <a:cs typeface="Times New Roman"/>
                <a:sym typeface="Times New Roman"/>
              </a:rPr>
              <a:t> | Date3 | Nonce3)</a:t>
            </a:r>
            <a:endParaRPr sz="1100"/>
          </a:p>
        </p:txBody>
      </p:sp>
      <p:cxnSp>
        <p:nvCxnSpPr>
          <p:cNvPr id="249" name="Google Shape;249;p34"/>
          <p:cNvCxnSpPr/>
          <p:nvPr/>
        </p:nvCxnSpPr>
        <p:spPr>
          <a:xfrm>
            <a:off x="7521179" y="1896666"/>
            <a:ext cx="6000" cy="950100"/>
          </a:xfrm>
          <a:prstGeom prst="straightConnector1">
            <a:avLst/>
          </a:prstGeom>
          <a:noFill/>
          <a:ln cap="flat" cmpd="sng" w="12700">
            <a:solidFill>
              <a:schemeClr val="accent1"/>
            </a:solidFill>
            <a:prstDash val="solid"/>
            <a:round/>
            <a:headEnd len="med" w="med" type="stealth"/>
            <a:tailEnd len="med" w="med" type="stealth"/>
          </a:ln>
        </p:spPr>
      </p:cxnSp>
      <p:sp>
        <p:nvSpPr>
          <p:cNvPr id="250" name="Google Shape;250;p34"/>
          <p:cNvSpPr txBox="1"/>
          <p:nvPr/>
        </p:nvSpPr>
        <p:spPr>
          <a:xfrm>
            <a:off x="7494550" y="2267400"/>
            <a:ext cx="16365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1200" u="none" cap="none" strike="noStrike">
                <a:solidFill>
                  <a:schemeClr val="dk1"/>
                </a:solidFill>
                <a:latin typeface="Times New Roman"/>
                <a:ea typeface="Times New Roman"/>
                <a:cs typeface="Times New Roman"/>
                <a:sym typeface="Times New Roman"/>
              </a:rPr>
              <a:t>Successful verification</a:t>
            </a:r>
            <a:endParaRPr sz="1200"/>
          </a:p>
        </p:txBody>
      </p:sp>
      <p:sp>
        <p:nvSpPr>
          <p:cNvPr id="251" name="Google Shape;251;p34"/>
          <p:cNvSpPr txBox="1"/>
          <p:nvPr/>
        </p:nvSpPr>
        <p:spPr>
          <a:xfrm>
            <a:off x="3352527" y="4167452"/>
            <a:ext cx="26181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1200" u="none" cap="none" strike="noStrike">
                <a:solidFill>
                  <a:schemeClr val="dk1"/>
                </a:solidFill>
                <a:latin typeface="Times New Roman"/>
                <a:ea typeface="Times New Roman"/>
                <a:cs typeface="Times New Roman"/>
                <a:sym typeface="Times New Roman"/>
              </a:rPr>
              <a:t>Fig </a:t>
            </a:r>
            <a:r>
              <a:rPr lang="en-GB" sz="1200">
                <a:solidFill>
                  <a:schemeClr val="dk1"/>
                </a:solidFill>
                <a:latin typeface="Times New Roman"/>
                <a:ea typeface="Times New Roman"/>
                <a:cs typeface="Times New Roman"/>
                <a:sym typeface="Times New Roman"/>
              </a:rPr>
              <a:t>2</a:t>
            </a:r>
            <a:r>
              <a:rPr b="0" i="0" lang="en-GB" sz="1200" u="none" cap="none" strike="noStrike">
                <a:solidFill>
                  <a:schemeClr val="dk1"/>
                </a:solidFill>
                <a:latin typeface="Times New Roman"/>
                <a:ea typeface="Times New Roman"/>
                <a:cs typeface="Times New Roman"/>
                <a:sym typeface="Times New Roman"/>
              </a:rPr>
              <a:t>: Architecture of Prototype </a:t>
            </a:r>
            <a:endParaRPr b="0" i="0" sz="1200" u="none" cap="none" strike="noStrike">
              <a:solidFill>
                <a:schemeClr val="dk1"/>
              </a:solidFill>
              <a:latin typeface="Times New Roman"/>
              <a:ea typeface="Times New Roman"/>
              <a:cs typeface="Times New Roman"/>
              <a:sym typeface="Times New Roman"/>
            </a:endParaRPr>
          </a:p>
        </p:txBody>
      </p:sp>
      <p:sp>
        <p:nvSpPr>
          <p:cNvPr id="252" name="Google Shape;252;p34"/>
          <p:cNvSpPr txBox="1"/>
          <p:nvPr/>
        </p:nvSpPr>
        <p:spPr>
          <a:xfrm>
            <a:off x="3814109" y="1319575"/>
            <a:ext cx="21765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1200" u="none" cap="none" strike="noStrike">
                <a:solidFill>
                  <a:schemeClr val="dk1"/>
                </a:solidFill>
                <a:latin typeface="Times New Roman"/>
                <a:ea typeface="Times New Roman"/>
                <a:cs typeface="Times New Roman"/>
                <a:sym typeface="Times New Roman"/>
              </a:rPr>
              <a:t> Hash into blockchain</a:t>
            </a:r>
            <a:endParaRPr sz="1200">
              <a:solidFill>
                <a:schemeClr val="dk1"/>
              </a:solidFill>
              <a:latin typeface="Times New Roman"/>
              <a:ea typeface="Times New Roman"/>
              <a:cs typeface="Times New Roman"/>
              <a:sym typeface="Times New Roman"/>
            </a:endParaRPr>
          </a:p>
        </p:txBody>
      </p:sp>
      <p:sp>
        <p:nvSpPr>
          <p:cNvPr id="253" name="Google Shape;253;p34"/>
          <p:cNvSpPr txBox="1"/>
          <p:nvPr/>
        </p:nvSpPr>
        <p:spPr>
          <a:xfrm>
            <a:off x="3148382" y="2147511"/>
            <a:ext cx="221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800">
              <a:solidFill>
                <a:schemeClr val="dk1"/>
              </a:solidFill>
              <a:latin typeface="Times New Roman"/>
              <a:ea typeface="Times New Roman"/>
              <a:cs typeface="Times New Roman"/>
              <a:sym typeface="Times New Roman"/>
            </a:endParaRPr>
          </a:p>
        </p:txBody>
      </p:sp>
      <p:sp>
        <p:nvSpPr>
          <p:cNvPr id="254" name="Google Shape;254;p34"/>
          <p:cNvSpPr txBox="1"/>
          <p:nvPr/>
        </p:nvSpPr>
        <p:spPr>
          <a:xfrm>
            <a:off x="3751623" y="3250950"/>
            <a:ext cx="23379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800">
                <a:solidFill>
                  <a:schemeClr val="dk1"/>
                </a:solidFill>
                <a:latin typeface="Times New Roman"/>
                <a:ea typeface="Times New Roman"/>
                <a:cs typeface="Times New Roman"/>
                <a:sym typeface="Times New Roman"/>
              </a:rPr>
              <a:t> </a:t>
            </a:r>
            <a:r>
              <a:rPr lang="en-GB" sz="1200">
                <a:solidFill>
                  <a:schemeClr val="dk1"/>
                </a:solidFill>
                <a:latin typeface="Times New Roman"/>
                <a:ea typeface="Times New Roman"/>
                <a:cs typeface="Times New Roman"/>
                <a:sym typeface="Times New Roman"/>
              </a:rPr>
              <a:t>Encrypted raw data into </a:t>
            </a:r>
            <a:endParaRPr sz="1200"/>
          </a:p>
          <a:p>
            <a:pPr indent="0" lvl="0" marL="0" marR="0" rtl="0" algn="ctr">
              <a:spcBef>
                <a:spcPts val="0"/>
              </a:spcBef>
              <a:spcAft>
                <a:spcPts val="0"/>
              </a:spcAft>
              <a:buNone/>
            </a:pPr>
            <a:r>
              <a:rPr lang="en-GB" sz="1200">
                <a:solidFill>
                  <a:schemeClr val="dk1"/>
                </a:solidFill>
                <a:latin typeface="Times New Roman"/>
                <a:ea typeface="Times New Roman"/>
                <a:cs typeface="Times New Roman"/>
                <a:sym typeface="Times New Roman"/>
              </a:rPr>
              <a:t>    Secure private storage</a:t>
            </a:r>
            <a:endParaRPr sz="1200">
              <a:solidFill>
                <a:schemeClr val="dk1"/>
              </a:solidFill>
              <a:latin typeface="Times New Roman"/>
              <a:ea typeface="Times New Roman"/>
              <a:cs typeface="Times New Roman"/>
              <a:sym typeface="Times New Roman"/>
            </a:endParaRPr>
          </a:p>
        </p:txBody>
      </p:sp>
      <p:pic>
        <p:nvPicPr>
          <p:cNvPr descr="DB.png" id="255" name="Google Shape;255;p34"/>
          <p:cNvPicPr preferRelativeResize="0"/>
          <p:nvPr/>
        </p:nvPicPr>
        <p:blipFill rotWithShape="1">
          <a:blip r:embed="rId6">
            <a:alphaModFix/>
          </a:blip>
          <a:srcRect b="0" l="0" r="0" t="0"/>
          <a:stretch/>
        </p:blipFill>
        <p:spPr>
          <a:xfrm>
            <a:off x="5860085" y="2716530"/>
            <a:ext cx="715976" cy="715976"/>
          </a:xfrm>
          <a:prstGeom prst="rect">
            <a:avLst/>
          </a:prstGeom>
          <a:noFill/>
          <a:ln>
            <a:noFill/>
          </a:ln>
        </p:spPr>
      </p:pic>
      <p:sp>
        <p:nvSpPr>
          <p:cNvPr id="256" name="Google Shape;256;p34"/>
          <p:cNvSpPr/>
          <p:nvPr/>
        </p:nvSpPr>
        <p:spPr>
          <a:xfrm>
            <a:off x="5578125" y="3644825"/>
            <a:ext cx="1444200" cy="284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200">
                <a:solidFill>
                  <a:schemeClr val="dk1"/>
                </a:solidFill>
                <a:latin typeface="Times New Roman"/>
                <a:ea typeface="Times New Roman"/>
                <a:cs typeface="Times New Roman"/>
                <a:sym typeface="Times New Roman"/>
              </a:rPr>
              <a:t>Mongo</a:t>
            </a:r>
            <a:r>
              <a:rPr lang="en-GB" sz="1200">
                <a:solidFill>
                  <a:schemeClr val="dk1"/>
                </a:solidFill>
                <a:latin typeface="Times New Roman"/>
                <a:ea typeface="Times New Roman"/>
                <a:cs typeface="Times New Roman"/>
                <a:sym typeface="Times New Roman"/>
              </a:rPr>
              <a:t>DB</a:t>
            </a:r>
            <a:endParaRPr sz="1200">
              <a:solidFill>
                <a:schemeClr val="dk1"/>
              </a:solidFill>
              <a:latin typeface="Times New Roman"/>
              <a:ea typeface="Times New Roman"/>
              <a:cs typeface="Times New Roman"/>
              <a:sym typeface="Times New Roman"/>
            </a:endParaRPr>
          </a:p>
        </p:txBody>
      </p:sp>
      <p:cxnSp>
        <p:nvCxnSpPr>
          <p:cNvPr id="257" name="Google Shape;257;p34"/>
          <p:cNvCxnSpPr/>
          <p:nvPr/>
        </p:nvCxnSpPr>
        <p:spPr>
          <a:xfrm>
            <a:off x="6545580" y="1630680"/>
            <a:ext cx="464700" cy="0"/>
          </a:xfrm>
          <a:prstGeom prst="straightConnector1">
            <a:avLst/>
          </a:prstGeom>
          <a:noFill/>
          <a:ln cap="flat" cmpd="sng" w="12700">
            <a:solidFill>
              <a:schemeClr val="accent1"/>
            </a:solidFill>
            <a:prstDash val="solid"/>
            <a:round/>
            <a:headEnd len="sm" w="sm" type="none"/>
            <a:tailEnd len="med" w="med" type="stealth"/>
          </a:ln>
        </p:spPr>
      </p:cxnSp>
      <p:cxnSp>
        <p:nvCxnSpPr>
          <p:cNvPr id="258" name="Google Shape;258;p34"/>
          <p:cNvCxnSpPr>
            <a:stCxn id="255" idx="3"/>
          </p:cNvCxnSpPr>
          <p:nvPr/>
        </p:nvCxnSpPr>
        <p:spPr>
          <a:xfrm flipH="1" rot="10800000">
            <a:off x="6576060" y="3070918"/>
            <a:ext cx="403800" cy="3600"/>
          </a:xfrm>
          <a:prstGeom prst="straightConnector1">
            <a:avLst/>
          </a:prstGeom>
          <a:noFill/>
          <a:ln cap="flat" cmpd="sng" w="12700">
            <a:solidFill>
              <a:schemeClr val="accent1"/>
            </a:solidFill>
            <a:prstDash val="solid"/>
            <a:round/>
            <a:headEnd len="sm" w="sm" type="none"/>
            <a:tailEnd len="med" w="med" type="stealth"/>
          </a:ln>
        </p:spPr>
      </p:cxnSp>
      <p:sp>
        <p:nvSpPr>
          <p:cNvPr id="259" name="Google Shape;259;p34"/>
          <p:cNvSpPr txBox="1"/>
          <p:nvPr/>
        </p:nvSpPr>
        <p:spPr>
          <a:xfrm>
            <a:off x="936700" y="767575"/>
            <a:ext cx="6108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404040"/>
              </a:solidFill>
              <a:latin typeface="Calibri"/>
              <a:ea typeface="Calibri"/>
              <a:cs typeface="Calibri"/>
              <a:sym typeface="Calibri"/>
            </a:endParaRPr>
          </a:p>
        </p:txBody>
      </p:sp>
      <p:sp>
        <p:nvSpPr>
          <p:cNvPr id="260" name="Google Shape;260;p34"/>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GB" sz="2400" u="none" cap="none" strike="noStrike">
                <a:solidFill>
                  <a:schemeClr val="dk1"/>
                </a:solidFill>
                <a:latin typeface="Times New Roman"/>
                <a:ea typeface="Times New Roman"/>
                <a:cs typeface="Times New Roman"/>
                <a:sym typeface="Times New Roman"/>
              </a:rPr>
              <a:t>PROPOSED METHODS OF SOLUTION</a:t>
            </a:r>
            <a:endParaRPr b="0" i="0" sz="1400" u="none" cap="none" strike="noStrike">
              <a:solidFill>
                <a:schemeClr val="dk1"/>
              </a:solidFill>
              <a:latin typeface="Calibri"/>
              <a:ea typeface="Calibri"/>
              <a:cs typeface="Calibri"/>
              <a:sym typeface="Calibri"/>
            </a:endParaRPr>
          </a:p>
        </p:txBody>
      </p:sp>
      <p:cxnSp>
        <p:nvCxnSpPr>
          <p:cNvPr id="261" name="Google Shape;261;p34"/>
          <p:cNvCxnSpPr/>
          <p:nvPr/>
        </p:nvCxnSpPr>
        <p:spPr>
          <a:xfrm>
            <a:off x="421481" y="672521"/>
            <a:ext cx="8140800" cy="0"/>
          </a:xfrm>
          <a:prstGeom prst="straightConnector1">
            <a:avLst/>
          </a:prstGeom>
          <a:noFill/>
          <a:ln cap="flat" cmpd="sng" w="12700">
            <a:solidFill>
              <a:schemeClr val="dk1"/>
            </a:solidFill>
            <a:prstDash val="solid"/>
            <a:round/>
            <a:headEnd len="sm" w="sm" type="none"/>
            <a:tailEnd len="sm" w="sm" type="none"/>
          </a:ln>
        </p:spPr>
      </p:cxnSp>
      <p:sp>
        <p:nvSpPr>
          <p:cNvPr id="262" name="Google Shape;262;p34"/>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Technology Used:</a:t>
            </a:r>
            <a:endParaRPr b="0" i="0" sz="1400" u="none" cap="none" strike="noStrike">
              <a:solidFill>
                <a:schemeClr val="dk1"/>
              </a:solidFill>
              <a:latin typeface="Calibri"/>
              <a:ea typeface="Calibri"/>
              <a:cs typeface="Calibri"/>
              <a:sym typeface="Calibri"/>
            </a:endParaRPr>
          </a:p>
        </p:txBody>
      </p:sp>
      <p:cxnSp>
        <p:nvCxnSpPr>
          <p:cNvPr id="268" name="Google Shape;268;p35"/>
          <p:cNvCxnSpPr/>
          <p:nvPr/>
        </p:nvCxnSpPr>
        <p:spPr>
          <a:xfrm>
            <a:off x="421481" y="672521"/>
            <a:ext cx="8140800" cy="0"/>
          </a:xfrm>
          <a:prstGeom prst="straightConnector1">
            <a:avLst/>
          </a:prstGeom>
          <a:noFill/>
          <a:ln cap="flat" cmpd="sng" w="12700">
            <a:solidFill>
              <a:schemeClr val="dk1"/>
            </a:solidFill>
            <a:prstDash val="solid"/>
            <a:round/>
            <a:headEnd len="sm" w="sm" type="none"/>
            <a:tailEnd len="sm" w="sm" type="none"/>
          </a:ln>
        </p:spPr>
      </p:cxnSp>
      <p:sp>
        <p:nvSpPr>
          <p:cNvPr id="269" name="Google Shape;269;p35"/>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270" name="Google Shape;270;p35"/>
          <p:cNvPicPr preferRelativeResize="0"/>
          <p:nvPr/>
        </p:nvPicPr>
        <p:blipFill>
          <a:blip r:embed="rId3">
            <a:alphaModFix/>
          </a:blip>
          <a:stretch>
            <a:fillRect/>
          </a:stretch>
        </p:blipFill>
        <p:spPr>
          <a:xfrm>
            <a:off x="622975" y="1552575"/>
            <a:ext cx="3062950" cy="1794701"/>
          </a:xfrm>
          <a:prstGeom prst="rect">
            <a:avLst/>
          </a:prstGeom>
          <a:noFill/>
          <a:ln>
            <a:noFill/>
          </a:ln>
        </p:spPr>
      </p:pic>
      <p:pic>
        <p:nvPicPr>
          <p:cNvPr id="271" name="Google Shape;271;p35"/>
          <p:cNvPicPr preferRelativeResize="0"/>
          <p:nvPr/>
        </p:nvPicPr>
        <p:blipFill>
          <a:blip r:embed="rId4">
            <a:alphaModFix/>
          </a:blip>
          <a:stretch>
            <a:fillRect/>
          </a:stretch>
        </p:blipFill>
        <p:spPr>
          <a:xfrm>
            <a:off x="4606500" y="1308675"/>
            <a:ext cx="4454199" cy="2375575"/>
          </a:xfrm>
          <a:prstGeom prst="rect">
            <a:avLst/>
          </a:prstGeom>
          <a:noFill/>
          <a:ln>
            <a:noFill/>
          </a:ln>
        </p:spPr>
      </p:pic>
      <p:sp>
        <p:nvSpPr>
          <p:cNvPr id="272" name="Google Shape;272;p35"/>
          <p:cNvSpPr txBox="1"/>
          <p:nvPr/>
        </p:nvSpPr>
        <p:spPr>
          <a:xfrm>
            <a:off x="654450" y="343607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3: Front-End </a:t>
            </a:r>
            <a:endParaRPr sz="1200">
              <a:solidFill>
                <a:schemeClr val="dk1"/>
              </a:solidFill>
              <a:latin typeface="Times New Roman"/>
              <a:ea typeface="Times New Roman"/>
              <a:cs typeface="Times New Roman"/>
              <a:sym typeface="Times New Roman"/>
            </a:endParaRPr>
          </a:p>
        </p:txBody>
      </p:sp>
      <p:sp>
        <p:nvSpPr>
          <p:cNvPr id="273" name="Google Shape;273;p35"/>
          <p:cNvSpPr txBox="1"/>
          <p:nvPr/>
        </p:nvSpPr>
        <p:spPr>
          <a:xfrm>
            <a:off x="5243750" y="334727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4:  Back-End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Technology Used</a:t>
            </a:r>
            <a:r>
              <a:rPr b="1" lang="en-GB" sz="2400">
                <a:solidFill>
                  <a:schemeClr val="dk1"/>
                </a:solidFill>
                <a:latin typeface="Times New Roman"/>
                <a:ea typeface="Times New Roman"/>
                <a:cs typeface="Times New Roman"/>
                <a:sym typeface="Times New Roman"/>
              </a:rPr>
              <a:t> (continued…)</a:t>
            </a:r>
            <a:r>
              <a:rPr b="1" lang="en-GB" sz="2400">
                <a:solidFill>
                  <a:schemeClr val="dk1"/>
                </a:solidFill>
                <a:latin typeface="Times New Roman"/>
                <a:ea typeface="Times New Roman"/>
                <a:cs typeface="Times New Roman"/>
                <a:sym typeface="Times New Roman"/>
              </a:rPr>
              <a:t>:</a:t>
            </a:r>
            <a:endParaRPr b="0" i="0" sz="1400" u="none" cap="none" strike="noStrike">
              <a:solidFill>
                <a:schemeClr val="dk1"/>
              </a:solidFill>
              <a:latin typeface="Calibri"/>
              <a:ea typeface="Calibri"/>
              <a:cs typeface="Calibri"/>
              <a:sym typeface="Calibri"/>
            </a:endParaRPr>
          </a:p>
        </p:txBody>
      </p:sp>
      <p:cxnSp>
        <p:nvCxnSpPr>
          <p:cNvPr id="279" name="Google Shape;279;p36"/>
          <p:cNvCxnSpPr/>
          <p:nvPr/>
        </p:nvCxnSpPr>
        <p:spPr>
          <a:xfrm>
            <a:off x="421481" y="672521"/>
            <a:ext cx="8140800" cy="0"/>
          </a:xfrm>
          <a:prstGeom prst="straightConnector1">
            <a:avLst/>
          </a:prstGeom>
          <a:noFill/>
          <a:ln cap="flat" cmpd="sng" w="12700">
            <a:solidFill>
              <a:schemeClr val="dk1"/>
            </a:solidFill>
            <a:prstDash val="solid"/>
            <a:round/>
            <a:headEnd len="sm" w="sm" type="none"/>
            <a:tailEnd len="sm" w="sm" type="none"/>
          </a:ln>
        </p:spPr>
      </p:cxnSp>
      <p:sp>
        <p:nvSpPr>
          <p:cNvPr id="280" name="Google Shape;280;p36"/>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281" name="Google Shape;281;p36"/>
          <p:cNvPicPr preferRelativeResize="0"/>
          <p:nvPr/>
        </p:nvPicPr>
        <p:blipFill>
          <a:blip r:embed="rId3">
            <a:alphaModFix/>
          </a:blip>
          <a:stretch>
            <a:fillRect/>
          </a:stretch>
        </p:blipFill>
        <p:spPr>
          <a:xfrm>
            <a:off x="727750" y="1378875"/>
            <a:ext cx="1833646" cy="2060275"/>
          </a:xfrm>
          <a:prstGeom prst="rect">
            <a:avLst/>
          </a:prstGeom>
          <a:noFill/>
          <a:ln>
            <a:noFill/>
          </a:ln>
        </p:spPr>
      </p:pic>
      <p:pic>
        <p:nvPicPr>
          <p:cNvPr id="282" name="Google Shape;282;p36"/>
          <p:cNvPicPr preferRelativeResize="0"/>
          <p:nvPr/>
        </p:nvPicPr>
        <p:blipFill>
          <a:blip r:embed="rId4">
            <a:alphaModFix/>
          </a:blip>
          <a:stretch>
            <a:fillRect/>
          </a:stretch>
        </p:blipFill>
        <p:spPr>
          <a:xfrm>
            <a:off x="3484550" y="1552600"/>
            <a:ext cx="2261647" cy="1959850"/>
          </a:xfrm>
          <a:prstGeom prst="rect">
            <a:avLst/>
          </a:prstGeom>
          <a:noFill/>
          <a:ln>
            <a:noFill/>
          </a:ln>
        </p:spPr>
      </p:pic>
      <p:pic>
        <p:nvPicPr>
          <p:cNvPr id="283" name="Google Shape;283;p36"/>
          <p:cNvPicPr preferRelativeResize="0"/>
          <p:nvPr/>
        </p:nvPicPr>
        <p:blipFill>
          <a:blip r:embed="rId5">
            <a:alphaModFix/>
          </a:blip>
          <a:stretch>
            <a:fillRect/>
          </a:stretch>
        </p:blipFill>
        <p:spPr>
          <a:xfrm>
            <a:off x="6093775" y="1552600"/>
            <a:ext cx="2827277" cy="1959850"/>
          </a:xfrm>
          <a:prstGeom prst="rect">
            <a:avLst/>
          </a:prstGeom>
          <a:noFill/>
          <a:ln>
            <a:noFill/>
          </a:ln>
        </p:spPr>
      </p:pic>
      <p:sp>
        <p:nvSpPr>
          <p:cNvPr id="284" name="Google Shape;284;p36"/>
          <p:cNvSpPr txBox="1"/>
          <p:nvPr/>
        </p:nvSpPr>
        <p:spPr>
          <a:xfrm>
            <a:off x="823475" y="3673625"/>
            <a:ext cx="1700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Fig 5: Ganache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404040"/>
              </a:solidFill>
              <a:latin typeface="Calibri"/>
              <a:ea typeface="Calibri"/>
              <a:cs typeface="Calibri"/>
              <a:sym typeface="Calibri"/>
            </a:endParaRPr>
          </a:p>
        </p:txBody>
      </p:sp>
      <p:sp>
        <p:nvSpPr>
          <p:cNvPr id="285" name="Google Shape;285;p36"/>
          <p:cNvSpPr txBox="1"/>
          <p:nvPr/>
        </p:nvSpPr>
        <p:spPr>
          <a:xfrm>
            <a:off x="3842525" y="3652750"/>
            <a:ext cx="1700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6: Truffle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404040"/>
              </a:solidFill>
              <a:latin typeface="Calibri"/>
              <a:ea typeface="Calibri"/>
              <a:cs typeface="Calibri"/>
              <a:sym typeface="Calibri"/>
            </a:endParaRPr>
          </a:p>
        </p:txBody>
      </p:sp>
      <p:sp>
        <p:nvSpPr>
          <p:cNvPr id="286" name="Google Shape;286;p36"/>
          <p:cNvSpPr txBox="1"/>
          <p:nvPr/>
        </p:nvSpPr>
        <p:spPr>
          <a:xfrm>
            <a:off x="6861575" y="3652750"/>
            <a:ext cx="1700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7: Meta Mask</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40404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rgbClr val="262626"/>
                </a:solidFill>
                <a:latin typeface="Times New Roman"/>
                <a:ea typeface="Times New Roman"/>
                <a:cs typeface="Times New Roman"/>
                <a:sym typeface="Times New Roman"/>
              </a:rPr>
              <a:t>RESULT</a:t>
            </a:r>
            <a:endParaRPr b="0" i="0" sz="1400" u="none" cap="none" strike="noStrike">
              <a:solidFill>
                <a:srgbClr val="262626"/>
              </a:solidFill>
              <a:latin typeface="Calibri"/>
              <a:ea typeface="Calibri"/>
              <a:cs typeface="Calibri"/>
              <a:sym typeface="Calibri"/>
            </a:endParaRPr>
          </a:p>
        </p:txBody>
      </p:sp>
      <p:sp>
        <p:nvSpPr>
          <p:cNvPr id="292" name="Google Shape;292;p37"/>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293" name="Google Shape;293;p37"/>
          <p:cNvCxnSpPr/>
          <p:nvPr/>
        </p:nvCxnSpPr>
        <p:spPr>
          <a:xfrm>
            <a:off x="497681" y="672521"/>
            <a:ext cx="8140800" cy="0"/>
          </a:xfrm>
          <a:prstGeom prst="straightConnector1">
            <a:avLst/>
          </a:prstGeom>
          <a:noFill/>
          <a:ln cap="flat" cmpd="sng" w="12700">
            <a:solidFill>
              <a:srgbClr val="262626"/>
            </a:solidFill>
            <a:prstDash val="solid"/>
            <a:round/>
            <a:headEnd len="sm" w="sm" type="none"/>
            <a:tailEnd len="sm" w="sm" type="none"/>
          </a:ln>
        </p:spPr>
      </p:cxnSp>
      <p:sp>
        <p:nvSpPr>
          <p:cNvPr id="294" name="Google Shape;294;p37"/>
          <p:cNvSpPr txBox="1"/>
          <p:nvPr/>
        </p:nvSpPr>
        <p:spPr>
          <a:xfrm>
            <a:off x="446722" y="949643"/>
            <a:ext cx="7714200" cy="284700"/>
          </a:xfrm>
          <a:prstGeom prst="rect">
            <a:avLst/>
          </a:prstGeom>
          <a:noFill/>
          <a:ln>
            <a:noFill/>
          </a:ln>
        </p:spPr>
        <p:txBody>
          <a:bodyPr anchorCtr="0" anchor="t" bIns="34275" lIns="68575" spcFirstLastPara="1" rIns="68575" wrap="square" tIns="34275">
            <a:spAutoFit/>
          </a:bodyPr>
          <a:lstStyle/>
          <a:p>
            <a:pPr indent="0" lvl="0" marL="914400" marR="0" rtl="0" algn="l">
              <a:lnSpc>
                <a:spcPct val="200000"/>
              </a:lnSpc>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p:txBody>
      </p:sp>
      <p:pic>
        <p:nvPicPr>
          <p:cNvPr id="295" name="Google Shape;295;p37"/>
          <p:cNvPicPr preferRelativeResize="0"/>
          <p:nvPr/>
        </p:nvPicPr>
        <p:blipFill>
          <a:blip r:embed="rId3">
            <a:alphaModFix/>
          </a:blip>
          <a:stretch>
            <a:fillRect/>
          </a:stretch>
        </p:blipFill>
        <p:spPr>
          <a:xfrm>
            <a:off x="1313938" y="1005963"/>
            <a:ext cx="6516123" cy="3131575"/>
          </a:xfrm>
          <a:prstGeom prst="rect">
            <a:avLst/>
          </a:prstGeom>
          <a:noFill/>
          <a:ln>
            <a:noFill/>
          </a:ln>
        </p:spPr>
      </p:pic>
      <p:sp>
        <p:nvSpPr>
          <p:cNvPr id="296" name="Google Shape;296;p37"/>
          <p:cNvSpPr txBox="1"/>
          <p:nvPr/>
        </p:nvSpPr>
        <p:spPr>
          <a:xfrm>
            <a:off x="3149400" y="42165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9: Overview of the result</a:t>
            </a:r>
            <a:endParaRPr sz="1200"/>
          </a:p>
        </p:txBody>
      </p:sp>
      <p:sp>
        <p:nvSpPr>
          <p:cNvPr id="297" name="Google Shape;297;p37"/>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rgbClr val="262626"/>
                </a:solidFill>
                <a:latin typeface="Times New Roman"/>
                <a:ea typeface="Times New Roman"/>
                <a:cs typeface="Times New Roman"/>
                <a:sym typeface="Times New Roman"/>
              </a:rPr>
              <a:t>RESULT</a:t>
            </a:r>
            <a:r>
              <a:rPr b="1" lang="en-GB" sz="2400">
                <a:solidFill>
                  <a:srgbClr val="3F3F3F"/>
                </a:solidFill>
                <a:latin typeface="Times New Roman"/>
                <a:ea typeface="Times New Roman"/>
                <a:cs typeface="Times New Roman"/>
                <a:sym typeface="Times New Roman"/>
              </a:rPr>
              <a:t> (</a:t>
            </a:r>
            <a:r>
              <a:rPr b="1" lang="en-GB" sz="2400">
                <a:solidFill>
                  <a:schemeClr val="dk1"/>
                </a:solidFill>
                <a:latin typeface="Times New Roman"/>
                <a:ea typeface="Times New Roman"/>
                <a:cs typeface="Times New Roman"/>
                <a:sym typeface="Times New Roman"/>
              </a:rPr>
              <a:t>continued…)</a:t>
            </a:r>
            <a:endParaRPr b="0" i="0" sz="1400" u="none" cap="none" strike="noStrike">
              <a:solidFill>
                <a:schemeClr val="dk1"/>
              </a:solidFill>
              <a:latin typeface="Calibri"/>
              <a:ea typeface="Calibri"/>
              <a:cs typeface="Calibri"/>
              <a:sym typeface="Calibri"/>
            </a:endParaRPr>
          </a:p>
        </p:txBody>
      </p:sp>
      <p:sp>
        <p:nvSpPr>
          <p:cNvPr id="303" name="Google Shape;303;p38"/>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304" name="Google Shape;304;p38"/>
          <p:cNvCxnSpPr/>
          <p:nvPr/>
        </p:nvCxnSpPr>
        <p:spPr>
          <a:xfrm>
            <a:off x="497681" y="672521"/>
            <a:ext cx="8140800" cy="0"/>
          </a:xfrm>
          <a:prstGeom prst="straightConnector1">
            <a:avLst/>
          </a:prstGeom>
          <a:noFill/>
          <a:ln cap="flat" cmpd="sng" w="12700">
            <a:solidFill>
              <a:srgbClr val="262626"/>
            </a:solidFill>
            <a:prstDash val="solid"/>
            <a:round/>
            <a:headEnd len="sm" w="sm" type="none"/>
            <a:tailEnd len="sm" w="sm" type="none"/>
          </a:ln>
        </p:spPr>
      </p:cxnSp>
      <p:sp>
        <p:nvSpPr>
          <p:cNvPr id="305" name="Google Shape;305;p38"/>
          <p:cNvSpPr txBox="1"/>
          <p:nvPr/>
        </p:nvSpPr>
        <p:spPr>
          <a:xfrm>
            <a:off x="981025" y="361647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10: Login Page</a:t>
            </a:r>
            <a:endParaRPr sz="1200"/>
          </a:p>
        </p:txBody>
      </p:sp>
      <p:sp>
        <p:nvSpPr>
          <p:cNvPr id="306" name="Google Shape;306;p38"/>
          <p:cNvSpPr txBox="1"/>
          <p:nvPr/>
        </p:nvSpPr>
        <p:spPr>
          <a:xfrm>
            <a:off x="5378875" y="361647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11: Signup Page</a:t>
            </a:r>
            <a:endParaRPr sz="1200"/>
          </a:p>
        </p:txBody>
      </p:sp>
      <p:pic>
        <p:nvPicPr>
          <p:cNvPr id="307" name="Google Shape;307;p38"/>
          <p:cNvPicPr preferRelativeResize="0"/>
          <p:nvPr/>
        </p:nvPicPr>
        <p:blipFill>
          <a:blip r:embed="rId3">
            <a:alphaModFix/>
          </a:blip>
          <a:stretch>
            <a:fillRect/>
          </a:stretch>
        </p:blipFill>
        <p:spPr>
          <a:xfrm>
            <a:off x="343450" y="1086475"/>
            <a:ext cx="4197125" cy="2517299"/>
          </a:xfrm>
          <a:prstGeom prst="rect">
            <a:avLst/>
          </a:prstGeom>
          <a:noFill/>
          <a:ln>
            <a:noFill/>
          </a:ln>
        </p:spPr>
      </p:pic>
      <p:pic>
        <p:nvPicPr>
          <p:cNvPr id="308" name="Google Shape;308;p38"/>
          <p:cNvPicPr preferRelativeResize="0"/>
          <p:nvPr/>
        </p:nvPicPr>
        <p:blipFill>
          <a:blip r:embed="rId4">
            <a:alphaModFix/>
          </a:blip>
          <a:stretch>
            <a:fillRect/>
          </a:stretch>
        </p:blipFill>
        <p:spPr>
          <a:xfrm>
            <a:off x="4760150" y="1086475"/>
            <a:ext cx="4012426" cy="2517299"/>
          </a:xfrm>
          <a:prstGeom prst="rect">
            <a:avLst/>
          </a:prstGeom>
          <a:noFill/>
          <a:ln>
            <a:noFill/>
          </a:ln>
        </p:spPr>
      </p:pic>
      <p:sp>
        <p:nvSpPr>
          <p:cNvPr id="309" name="Google Shape;309;p38"/>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rgbClr val="262626"/>
                </a:solidFill>
                <a:latin typeface="Times New Roman"/>
                <a:ea typeface="Times New Roman"/>
                <a:cs typeface="Times New Roman"/>
                <a:sym typeface="Times New Roman"/>
              </a:rPr>
              <a:t>RESULT</a:t>
            </a:r>
            <a:r>
              <a:rPr b="1" lang="en-GB" sz="2400">
                <a:solidFill>
                  <a:srgbClr val="3F3F3F"/>
                </a:solidFill>
                <a:latin typeface="Times New Roman"/>
                <a:ea typeface="Times New Roman"/>
                <a:cs typeface="Times New Roman"/>
                <a:sym typeface="Times New Roman"/>
              </a:rPr>
              <a:t> (</a:t>
            </a:r>
            <a:r>
              <a:rPr b="1" lang="en-GB" sz="2400">
                <a:solidFill>
                  <a:schemeClr val="dk1"/>
                </a:solidFill>
                <a:latin typeface="Times New Roman"/>
                <a:ea typeface="Times New Roman"/>
                <a:cs typeface="Times New Roman"/>
                <a:sym typeface="Times New Roman"/>
              </a:rPr>
              <a:t>continued…)</a:t>
            </a:r>
            <a:endParaRPr b="0" i="0" sz="1400" u="none" cap="none" strike="noStrike">
              <a:solidFill>
                <a:schemeClr val="dk1"/>
              </a:solidFill>
              <a:latin typeface="Calibri"/>
              <a:ea typeface="Calibri"/>
              <a:cs typeface="Calibri"/>
              <a:sym typeface="Calibri"/>
            </a:endParaRPr>
          </a:p>
        </p:txBody>
      </p:sp>
      <p:sp>
        <p:nvSpPr>
          <p:cNvPr id="315" name="Google Shape;315;p39"/>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316" name="Google Shape;316;p39"/>
          <p:cNvCxnSpPr/>
          <p:nvPr/>
        </p:nvCxnSpPr>
        <p:spPr>
          <a:xfrm>
            <a:off x="497681" y="672521"/>
            <a:ext cx="8140800" cy="0"/>
          </a:xfrm>
          <a:prstGeom prst="straightConnector1">
            <a:avLst/>
          </a:prstGeom>
          <a:noFill/>
          <a:ln cap="flat" cmpd="sng" w="12700">
            <a:solidFill>
              <a:srgbClr val="262626"/>
            </a:solidFill>
            <a:prstDash val="solid"/>
            <a:round/>
            <a:headEnd len="sm" w="sm" type="none"/>
            <a:tailEnd len="sm" w="sm" type="none"/>
          </a:ln>
        </p:spPr>
      </p:cxnSp>
      <p:sp>
        <p:nvSpPr>
          <p:cNvPr id="317" name="Google Shape;317;p39"/>
          <p:cNvSpPr txBox="1"/>
          <p:nvPr/>
        </p:nvSpPr>
        <p:spPr>
          <a:xfrm>
            <a:off x="93007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12: </a:t>
            </a:r>
            <a:r>
              <a:rPr lang="en-GB" sz="1200">
                <a:solidFill>
                  <a:schemeClr val="dk1"/>
                </a:solidFill>
                <a:latin typeface="Times New Roman"/>
                <a:ea typeface="Times New Roman"/>
                <a:cs typeface="Times New Roman"/>
                <a:sym typeface="Times New Roman"/>
              </a:rPr>
              <a:t>Vehicle</a:t>
            </a:r>
            <a:r>
              <a:rPr lang="en-GB" sz="1200">
                <a:solidFill>
                  <a:schemeClr val="dk1"/>
                </a:solidFill>
                <a:latin typeface="Times New Roman"/>
                <a:ea typeface="Times New Roman"/>
                <a:cs typeface="Times New Roman"/>
                <a:sym typeface="Times New Roman"/>
              </a:rPr>
              <a:t> Tracking Page</a:t>
            </a:r>
            <a:endParaRPr sz="1200"/>
          </a:p>
        </p:txBody>
      </p:sp>
      <p:sp>
        <p:nvSpPr>
          <p:cNvPr id="318" name="Google Shape;318;p39"/>
          <p:cNvSpPr txBox="1"/>
          <p:nvPr/>
        </p:nvSpPr>
        <p:spPr>
          <a:xfrm>
            <a:off x="523522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13: Vehicle Details Page</a:t>
            </a:r>
            <a:endParaRPr sz="1200"/>
          </a:p>
        </p:txBody>
      </p:sp>
      <p:sp>
        <p:nvSpPr>
          <p:cNvPr id="319" name="Google Shape;319;p39"/>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20" name="Google Shape;320;p39"/>
          <p:cNvPicPr preferRelativeResize="0"/>
          <p:nvPr/>
        </p:nvPicPr>
        <p:blipFill>
          <a:blip r:embed="rId3">
            <a:alphaModFix/>
          </a:blip>
          <a:stretch>
            <a:fillRect/>
          </a:stretch>
        </p:blipFill>
        <p:spPr>
          <a:xfrm>
            <a:off x="497675" y="1078775"/>
            <a:ext cx="4074326" cy="2532476"/>
          </a:xfrm>
          <a:prstGeom prst="rect">
            <a:avLst/>
          </a:prstGeom>
          <a:noFill/>
          <a:ln>
            <a:noFill/>
          </a:ln>
        </p:spPr>
      </p:pic>
      <p:pic>
        <p:nvPicPr>
          <p:cNvPr id="321" name="Google Shape;321;p39"/>
          <p:cNvPicPr preferRelativeResize="0"/>
          <p:nvPr/>
        </p:nvPicPr>
        <p:blipFill>
          <a:blip r:embed="rId4">
            <a:alphaModFix/>
          </a:blip>
          <a:stretch>
            <a:fillRect/>
          </a:stretch>
        </p:blipFill>
        <p:spPr>
          <a:xfrm>
            <a:off x="4688675" y="1078775"/>
            <a:ext cx="4188624" cy="2532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rgbClr val="262626"/>
                </a:solidFill>
                <a:latin typeface="Times New Roman"/>
                <a:ea typeface="Times New Roman"/>
                <a:cs typeface="Times New Roman"/>
                <a:sym typeface="Times New Roman"/>
              </a:rPr>
              <a:t>RESULT</a:t>
            </a:r>
            <a:r>
              <a:rPr b="1" lang="en-GB" sz="2400">
                <a:solidFill>
                  <a:srgbClr val="3F3F3F"/>
                </a:solidFill>
                <a:latin typeface="Times New Roman"/>
                <a:ea typeface="Times New Roman"/>
                <a:cs typeface="Times New Roman"/>
                <a:sym typeface="Times New Roman"/>
              </a:rPr>
              <a:t> (</a:t>
            </a:r>
            <a:r>
              <a:rPr b="1" lang="en-GB" sz="2400">
                <a:solidFill>
                  <a:schemeClr val="dk1"/>
                </a:solidFill>
                <a:latin typeface="Times New Roman"/>
                <a:ea typeface="Times New Roman"/>
                <a:cs typeface="Times New Roman"/>
                <a:sym typeface="Times New Roman"/>
              </a:rPr>
              <a:t>continued…)</a:t>
            </a:r>
            <a:endParaRPr b="0" i="0" sz="1400" u="none" cap="none" strike="noStrike">
              <a:solidFill>
                <a:schemeClr val="dk1"/>
              </a:solidFill>
              <a:latin typeface="Calibri"/>
              <a:ea typeface="Calibri"/>
              <a:cs typeface="Calibri"/>
              <a:sym typeface="Calibri"/>
            </a:endParaRPr>
          </a:p>
        </p:txBody>
      </p:sp>
      <p:sp>
        <p:nvSpPr>
          <p:cNvPr id="327" name="Google Shape;327;p40"/>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328" name="Google Shape;328;p40"/>
          <p:cNvCxnSpPr/>
          <p:nvPr/>
        </p:nvCxnSpPr>
        <p:spPr>
          <a:xfrm>
            <a:off x="497681" y="672521"/>
            <a:ext cx="8140800" cy="0"/>
          </a:xfrm>
          <a:prstGeom prst="straightConnector1">
            <a:avLst/>
          </a:prstGeom>
          <a:noFill/>
          <a:ln cap="flat" cmpd="sng" w="12700">
            <a:solidFill>
              <a:srgbClr val="262626"/>
            </a:solidFill>
            <a:prstDash val="solid"/>
            <a:round/>
            <a:headEnd len="sm" w="sm" type="none"/>
            <a:tailEnd len="sm" w="sm" type="none"/>
          </a:ln>
        </p:spPr>
      </p:cxnSp>
      <p:sp>
        <p:nvSpPr>
          <p:cNvPr id="329" name="Google Shape;329;p40"/>
          <p:cNvSpPr txBox="1"/>
          <p:nvPr/>
        </p:nvSpPr>
        <p:spPr>
          <a:xfrm>
            <a:off x="93007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14: Vehicle History Update Page</a:t>
            </a:r>
            <a:endParaRPr sz="1200"/>
          </a:p>
        </p:txBody>
      </p:sp>
      <p:sp>
        <p:nvSpPr>
          <p:cNvPr id="330" name="Google Shape;330;p40"/>
          <p:cNvSpPr txBox="1"/>
          <p:nvPr/>
        </p:nvSpPr>
        <p:spPr>
          <a:xfrm>
            <a:off x="523522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15: Contact Us Page</a:t>
            </a:r>
            <a:endParaRPr sz="1200"/>
          </a:p>
        </p:txBody>
      </p:sp>
      <p:sp>
        <p:nvSpPr>
          <p:cNvPr id="331" name="Google Shape;331;p40"/>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32" name="Google Shape;332;p40"/>
          <p:cNvPicPr preferRelativeResize="0"/>
          <p:nvPr/>
        </p:nvPicPr>
        <p:blipFill>
          <a:blip r:embed="rId3">
            <a:alphaModFix/>
          </a:blip>
          <a:stretch>
            <a:fillRect/>
          </a:stretch>
        </p:blipFill>
        <p:spPr>
          <a:xfrm>
            <a:off x="4797350" y="1078774"/>
            <a:ext cx="4152902" cy="2532476"/>
          </a:xfrm>
          <a:prstGeom prst="rect">
            <a:avLst/>
          </a:prstGeom>
          <a:noFill/>
          <a:ln>
            <a:noFill/>
          </a:ln>
        </p:spPr>
      </p:pic>
      <p:pic>
        <p:nvPicPr>
          <p:cNvPr id="333" name="Google Shape;333;p40"/>
          <p:cNvPicPr preferRelativeResize="0"/>
          <p:nvPr/>
        </p:nvPicPr>
        <p:blipFill>
          <a:blip r:embed="rId4">
            <a:alphaModFix/>
          </a:blip>
          <a:stretch>
            <a:fillRect/>
          </a:stretch>
        </p:blipFill>
        <p:spPr>
          <a:xfrm>
            <a:off x="513075" y="1078775"/>
            <a:ext cx="4152326" cy="2532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1"/>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rgbClr val="262626"/>
                </a:solidFill>
                <a:latin typeface="Times New Roman"/>
                <a:ea typeface="Times New Roman"/>
                <a:cs typeface="Times New Roman"/>
                <a:sym typeface="Times New Roman"/>
              </a:rPr>
              <a:t>RESULT</a:t>
            </a:r>
            <a:r>
              <a:rPr b="1" lang="en-GB" sz="2400">
                <a:solidFill>
                  <a:srgbClr val="3F3F3F"/>
                </a:solidFill>
                <a:latin typeface="Times New Roman"/>
                <a:ea typeface="Times New Roman"/>
                <a:cs typeface="Times New Roman"/>
                <a:sym typeface="Times New Roman"/>
              </a:rPr>
              <a:t> (</a:t>
            </a:r>
            <a:r>
              <a:rPr b="1" lang="en-GB" sz="2400">
                <a:solidFill>
                  <a:schemeClr val="dk1"/>
                </a:solidFill>
                <a:latin typeface="Times New Roman"/>
                <a:ea typeface="Times New Roman"/>
                <a:cs typeface="Times New Roman"/>
                <a:sym typeface="Times New Roman"/>
              </a:rPr>
              <a:t>continued…)</a:t>
            </a:r>
            <a:endParaRPr b="0" i="0" sz="1400" u="none" cap="none" strike="noStrike">
              <a:solidFill>
                <a:schemeClr val="dk1"/>
              </a:solidFill>
              <a:latin typeface="Calibri"/>
              <a:ea typeface="Calibri"/>
              <a:cs typeface="Calibri"/>
              <a:sym typeface="Calibri"/>
            </a:endParaRPr>
          </a:p>
        </p:txBody>
      </p:sp>
      <p:sp>
        <p:nvSpPr>
          <p:cNvPr id="339" name="Google Shape;339;p41"/>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340" name="Google Shape;340;p41"/>
          <p:cNvCxnSpPr/>
          <p:nvPr/>
        </p:nvCxnSpPr>
        <p:spPr>
          <a:xfrm>
            <a:off x="497681" y="672521"/>
            <a:ext cx="8140800" cy="0"/>
          </a:xfrm>
          <a:prstGeom prst="straightConnector1">
            <a:avLst/>
          </a:prstGeom>
          <a:noFill/>
          <a:ln cap="flat" cmpd="sng" w="12700">
            <a:solidFill>
              <a:srgbClr val="262626"/>
            </a:solidFill>
            <a:prstDash val="solid"/>
            <a:round/>
            <a:headEnd len="sm" w="sm" type="none"/>
            <a:tailEnd len="sm" w="sm" type="none"/>
          </a:ln>
        </p:spPr>
      </p:cxnSp>
      <p:sp>
        <p:nvSpPr>
          <p:cNvPr id="341" name="Google Shape;341;p41"/>
          <p:cNvSpPr txBox="1"/>
          <p:nvPr/>
        </p:nvSpPr>
        <p:spPr>
          <a:xfrm>
            <a:off x="93007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16: Ganache HomePage</a:t>
            </a:r>
            <a:endParaRPr sz="1200"/>
          </a:p>
        </p:txBody>
      </p:sp>
      <p:sp>
        <p:nvSpPr>
          <p:cNvPr id="342" name="Google Shape;342;p41"/>
          <p:cNvSpPr txBox="1"/>
          <p:nvPr/>
        </p:nvSpPr>
        <p:spPr>
          <a:xfrm>
            <a:off x="523522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17: Ganache Blocks</a:t>
            </a:r>
            <a:endParaRPr sz="1200"/>
          </a:p>
        </p:txBody>
      </p:sp>
      <p:sp>
        <p:nvSpPr>
          <p:cNvPr id="343" name="Google Shape;343;p41"/>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44" name="Google Shape;344;p41"/>
          <p:cNvPicPr preferRelativeResize="0"/>
          <p:nvPr/>
        </p:nvPicPr>
        <p:blipFill>
          <a:blip r:embed="rId3">
            <a:alphaModFix/>
          </a:blip>
          <a:stretch>
            <a:fillRect/>
          </a:stretch>
        </p:blipFill>
        <p:spPr>
          <a:xfrm>
            <a:off x="497675" y="1081475"/>
            <a:ext cx="4178674" cy="2527076"/>
          </a:xfrm>
          <a:prstGeom prst="rect">
            <a:avLst/>
          </a:prstGeom>
          <a:noFill/>
          <a:ln>
            <a:noFill/>
          </a:ln>
        </p:spPr>
      </p:pic>
      <p:pic>
        <p:nvPicPr>
          <p:cNvPr id="345" name="Google Shape;345;p41"/>
          <p:cNvPicPr preferRelativeResize="0"/>
          <p:nvPr/>
        </p:nvPicPr>
        <p:blipFill>
          <a:blip r:embed="rId4">
            <a:alphaModFix/>
          </a:blip>
          <a:stretch>
            <a:fillRect/>
          </a:stretch>
        </p:blipFill>
        <p:spPr>
          <a:xfrm>
            <a:off x="4812200" y="1116350"/>
            <a:ext cx="4118626" cy="249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rgbClr val="262626"/>
                </a:solidFill>
                <a:latin typeface="Times New Roman"/>
                <a:ea typeface="Times New Roman"/>
                <a:cs typeface="Times New Roman"/>
                <a:sym typeface="Times New Roman"/>
              </a:rPr>
              <a:t>RESULT</a:t>
            </a:r>
            <a:r>
              <a:rPr b="1" lang="en-GB" sz="2400">
                <a:solidFill>
                  <a:srgbClr val="3F3F3F"/>
                </a:solidFill>
                <a:latin typeface="Times New Roman"/>
                <a:ea typeface="Times New Roman"/>
                <a:cs typeface="Times New Roman"/>
                <a:sym typeface="Times New Roman"/>
              </a:rPr>
              <a:t> (</a:t>
            </a:r>
            <a:r>
              <a:rPr b="1" lang="en-GB" sz="2400">
                <a:solidFill>
                  <a:schemeClr val="dk1"/>
                </a:solidFill>
                <a:latin typeface="Times New Roman"/>
                <a:ea typeface="Times New Roman"/>
                <a:cs typeface="Times New Roman"/>
                <a:sym typeface="Times New Roman"/>
              </a:rPr>
              <a:t>continued…)</a:t>
            </a:r>
            <a:endParaRPr b="0" i="0" sz="1400" u="none" cap="none" strike="noStrike">
              <a:solidFill>
                <a:schemeClr val="dk1"/>
              </a:solidFill>
              <a:latin typeface="Calibri"/>
              <a:ea typeface="Calibri"/>
              <a:cs typeface="Calibri"/>
              <a:sym typeface="Calibri"/>
            </a:endParaRPr>
          </a:p>
        </p:txBody>
      </p:sp>
      <p:sp>
        <p:nvSpPr>
          <p:cNvPr id="351" name="Google Shape;351;p42"/>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352" name="Google Shape;352;p42"/>
          <p:cNvCxnSpPr/>
          <p:nvPr/>
        </p:nvCxnSpPr>
        <p:spPr>
          <a:xfrm>
            <a:off x="497681" y="672521"/>
            <a:ext cx="8140800" cy="0"/>
          </a:xfrm>
          <a:prstGeom prst="straightConnector1">
            <a:avLst/>
          </a:prstGeom>
          <a:noFill/>
          <a:ln cap="flat" cmpd="sng" w="12700">
            <a:solidFill>
              <a:srgbClr val="262626"/>
            </a:solidFill>
            <a:prstDash val="solid"/>
            <a:round/>
            <a:headEnd len="sm" w="sm" type="none"/>
            <a:tailEnd len="sm" w="sm" type="none"/>
          </a:ln>
        </p:spPr>
      </p:cxnSp>
      <p:sp>
        <p:nvSpPr>
          <p:cNvPr id="353" name="Google Shape;353;p42"/>
          <p:cNvSpPr txBox="1"/>
          <p:nvPr/>
        </p:nvSpPr>
        <p:spPr>
          <a:xfrm>
            <a:off x="93007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18: Ganache Transactions Page</a:t>
            </a:r>
            <a:endParaRPr sz="1200"/>
          </a:p>
        </p:txBody>
      </p:sp>
      <p:sp>
        <p:nvSpPr>
          <p:cNvPr id="354" name="Google Shape;354;p42"/>
          <p:cNvSpPr txBox="1"/>
          <p:nvPr/>
        </p:nvSpPr>
        <p:spPr>
          <a:xfrm>
            <a:off x="523522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19: Transaction Detail Page</a:t>
            </a:r>
            <a:endParaRPr sz="1200"/>
          </a:p>
        </p:txBody>
      </p:sp>
      <p:sp>
        <p:nvSpPr>
          <p:cNvPr id="355" name="Google Shape;355;p42"/>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56" name="Google Shape;356;p42"/>
          <p:cNvPicPr preferRelativeResize="0"/>
          <p:nvPr/>
        </p:nvPicPr>
        <p:blipFill>
          <a:blip r:embed="rId3">
            <a:alphaModFix/>
          </a:blip>
          <a:stretch>
            <a:fillRect/>
          </a:stretch>
        </p:blipFill>
        <p:spPr>
          <a:xfrm>
            <a:off x="497675" y="1058475"/>
            <a:ext cx="4211726" cy="2484424"/>
          </a:xfrm>
          <a:prstGeom prst="rect">
            <a:avLst/>
          </a:prstGeom>
          <a:noFill/>
          <a:ln>
            <a:noFill/>
          </a:ln>
        </p:spPr>
      </p:pic>
      <p:pic>
        <p:nvPicPr>
          <p:cNvPr id="357" name="Google Shape;357;p42"/>
          <p:cNvPicPr preferRelativeResize="0"/>
          <p:nvPr/>
        </p:nvPicPr>
        <p:blipFill>
          <a:blip r:embed="rId4">
            <a:alphaModFix/>
          </a:blip>
          <a:stretch>
            <a:fillRect/>
          </a:stretch>
        </p:blipFill>
        <p:spPr>
          <a:xfrm>
            <a:off x="4837000" y="1058475"/>
            <a:ext cx="4129800" cy="24844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3"/>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rgbClr val="262626"/>
                </a:solidFill>
                <a:latin typeface="Times New Roman"/>
                <a:ea typeface="Times New Roman"/>
                <a:cs typeface="Times New Roman"/>
                <a:sym typeface="Times New Roman"/>
              </a:rPr>
              <a:t>RESULT</a:t>
            </a:r>
            <a:r>
              <a:rPr b="1" lang="en-GB" sz="2400">
                <a:solidFill>
                  <a:srgbClr val="3F3F3F"/>
                </a:solidFill>
                <a:latin typeface="Times New Roman"/>
                <a:ea typeface="Times New Roman"/>
                <a:cs typeface="Times New Roman"/>
                <a:sym typeface="Times New Roman"/>
              </a:rPr>
              <a:t> (</a:t>
            </a:r>
            <a:r>
              <a:rPr b="1" lang="en-GB" sz="2400">
                <a:solidFill>
                  <a:schemeClr val="dk1"/>
                </a:solidFill>
                <a:latin typeface="Times New Roman"/>
                <a:ea typeface="Times New Roman"/>
                <a:cs typeface="Times New Roman"/>
                <a:sym typeface="Times New Roman"/>
              </a:rPr>
              <a:t>continued…)</a:t>
            </a:r>
            <a:endParaRPr b="0" i="0" sz="1400" u="none" cap="none" strike="noStrike">
              <a:solidFill>
                <a:schemeClr val="dk1"/>
              </a:solidFill>
              <a:latin typeface="Calibri"/>
              <a:ea typeface="Calibri"/>
              <a:cs typeface="Calibri"/>
              <a:sym typeface="Calibri"/>
            </a:endParaRPr>
          </a:p>
        </p:txBody>
      </p:sp>
      <p:sp>
        <p:nvSpPr>
          <p:cNvPr id="363" name="Google Shape;363;p43"/>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364" name="Google Shape;364;p43"/>
          <p:cNvCxnSpPr/>
          <p:nvPr/>
        </p:nvCxnSpPr>
        <p:spPr>
          <a:xfrm>
            <a:off x="497681" y="672521"/>
            <a:ext cx="8140800" cy="0"/>
          </a:xfrm>
          <a:prstGeom prst="straightConnector1">
            <a:avLst/>
          </a:prstGeom>
          <a:noFill/>
          <a:ln cap="flat" cmpd="sng" w="12700">
            <a:solidFill>
              <a:srgbClr val="262626"/>
            </a:solidFill>
            <a:prstDash val="solid"/>
            <a:round/>
            <a:headEnd len="sm" w="sm" type="none"/>
            <a:tailEnd len="sm" w="sm" type="none"/>
          </a:ln>
        </p:spPr>
      </p:cxnSp>
      <p:sp>
        <p:nvSpPr>
          <p:cNvPr id="365" name="Google Shape;365;p43"/>
          <p:cNvSpPr txBox="1"/>
          <p:nvPr/>
        </p:nvSpPr>
        <p:spPr>
          <a:xfrm>
            <a:off x="93007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20: Ganache Vehicle Block Page</a:t>
            </a:r>
            <a:endParaRPr sz="1200"/>
          </a:p>
        </p:txBody>
      </p:sp>
      <p:sp>
        <p:nvSpPr>
          <p:cNvPr id="366" name="Google Shape;366;p43"/>
          <p:cNvSpPr txBox="1"/>
          <p:nvPr/>
        </p:nvSpPr>
        <p:spPr>
          <a:xfrm>
            <a:off x="523522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21: Ganache Smart Contract Detail Page</a:t>
            </a:r>
            <a:endParaRPr sz="1200"/>
          </a:p>
        </p:txBody>
      </p:sp>
      <p:sp>
        <p:nvSpPr>
          <p:cNvPr id="367" name="Google Shape;367;p43"/>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68" name="Google Shape;368;p43"/>
          <p:cNvPicPr preferRelativeResize="0"/>
          <p:nvPr/>
        </p:nvPicPr>
        <p:blipFill>
          <a:blip r:embed="rId3">
            <a:alphaModFix/>
          </a:blip>
          <a:stretch>
            <a:fillRect/>
          </a:stretch>
        </p:blipFill>
        <p:spPr>
          <a:xfrm>
            <a:off x="497675" y="1116350"/>
            <a:ext cx="4236552" cy="2426549"/>
          </a:xfrm>
          <a:prstGeom prst="rect">
            <a:avLst/>
          </a:prstGeom>
          <a:noFill/>
          <a:ln>
            <a:noFill/>
          </a:ln>
        </p:spPr>
      </p:pic>
      <p:pic>
        <p:nvPicPr>
          <p:cNvPr id="369" name="Google Shape;369;p43"/>
          <p:cNvPicPr preferRelativeResize="0"/>
          <p:nvPr/>
        </p:nvPicPr>
        <p:blipFill>
          <a:blip r:embed="rId4">
            <a:alphaModFix/>
          </a:blip>
          <a:stretch>
            <a:fillRect/>
          </a:stretch>
        </p:blipFill>
        <p:spPr>
          <a:xfrm>
            <a:off x="4845300" y="1116350"/>
            <a:ext cx="4104974" cy="2426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nvSpPr>
        <p:spPr>
          <a:xfrm>
            <a:off x="436007" y="234554"/>
            <a:ext cx="3851672"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GB" sz="2400" u="none" cap="none" strike="noStrike">
                <a:solidFill>
                  <a:srgbClr val="262626"/>
                </a:solidFill>
                <a:latin typeface="Times New Roman"/>
                <a:ea typeface="Times New Roman"/>
                <a:cs typeface="Times New Roman"/>
                <a:sym typeface="Times New Roman"/>
              </a:rPr>
              <a:t>TABLE OF CONTENTS</a:t>
            </a:r>
            <a:endParaRPr b="0" i="0" sz="1400" u="none" cap="none" strike="noStrike">
              <a:solidFill>
                <a:srgbClr val="262626"/>
              </a:solidFill>
              <a:latin typeface="Calibri"/>
              <a:ea typeface="Calibri"/>
              <a:cs typeface="Calibri"/>
              <a:sym typeface="Calibri"/>
            </a:endParaRPr>
          </a:p>
        </p:txBody>
      </p:sp>
      <p:sp>
        <p:nvSpPr>
          <p:cNvPr id="160" name="Google Shape;160;p26"/>
          <p:cNvSpPr txBox="1"/>
          <p:nvPr/>
        </p:nvSpPr>
        <p:spPr>
          <a:xfrm>
            <a:off x="7970044" y="369094"/>
            <a:ext cx="325041" cy="2774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161" name="Google Shape;161;p26"/>
          <p:cNvCxnSpPr/>
          <p:nvPr/>
        </p:nvCxnSpPr>
        <p:spPr>
          <a:xfrm>
            <a:off x="497681" y="672521"/>
            <a:ext cx="8140761" cy="91"/>
          </a:xfrm>
          <a:prstGeom prst="straightConnector1">
            <a:avLst/>
          </a:prstGeom>
          <a:noFill/>
          <a:ln cap="flat" cmpd="sng" w="12700">
            <a:solidFill>
              <a:srgbClr val="262626"/>
            </a:solidFill>
            <a:prstDash val="solid"/>
            <a:round/>
            <a:headEnd len="sm" w="sm" type="none"/>
            <a:tailEnd len="sm" w="sm" type="none"/>
          </a:ln>
        </p:spPr>
      </p:cxnSp>
      <p:sp>
        <p:nvSpPr>
          <p:cNvPr id="162" name="Google Shape;162;p26"/>
          <p:cNvSpPr txBox="1"/>
          <p:nvPr/>
        </p:nvSpPr>
        <p:spPr>
          <a:xfrm>
            <a:off x="446722" y="949642"/>
            <a:ext cx="7714200" cy="3193800"/>
          </a:xfrm>
          <a:prstGeom prst="rect">
            <a:avLst/>
          </a:prstGeom>
          <a:noFill/>
          <a:ln>
            <a:noFill/>
          </a:ln>
        </p:spPr>
        <p:txBody>
          <a:bodyPr anchorCtr="0" anchor="t" bIns="34275" lIns="68575" spcFirstLastPara="1" rIns="68575" wrap="square" tIns="34275">
            <a:spAutoFit/>
          </a:bodyPr>
          <a:lstStyle/>
          <a:p>
            <a:pPr indent="-317500" lvl="0" marL="457200" marR="0" rtl="0" algn="l">
              <a:lnSpc>
                <a:spcPct val="150000"/>
              </a:lnSpc>
              <a:spcBef>
                <a:spcPts val="100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Introduction </a:t>
            </a:r>
            <a:endParaRPr/>
          </a:p>
          <a:p>
            <a:pPr indent="-317500" lvl="0" marL="457200" marR="0" rtl="0" algn="l">
              <a:lnSpc>
                <a:spcPct val="150000"/>
              </a:lnSpc>
              <a:spcBef>
                <a:spcPts val="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Objective</a:t>
            </a:r>
            <a:endParaRPr/>
          </a:p>
          <a:p>
            <a:pPr indent="-317500" lvl="0" marL="457200" marR="0" rtl="0" algn="l">
              <a:lnSpc>
                <a:spcPct val="150000"/>
              </a:lnSpc>
              <a:spcBef>
                <a:spcPts val="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Literature Review</a:t>
            </a:r>
            <a:endParaRPr b="0" i="0" u="none" cap="none" strike="noStrike">
              <a:solidFill>
                <a:schemeClr val="dk1"/>
              </a:solidFill>
              <a:latin typeface="Times New Roman"/>
              <a:ea typeface="Times New Roman"/>
              <a:cs typeface="Times New Roman"/>
              <a:sym typeface="Times New Roman"/>
            </a:endParaRPr>
          </a:p>
          <a:p>
            <a:pPr indent="-317500" lvl="0" marL="457200" marR="0" rtl="0" algn="l">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Problem Formulation</a:t>
            </a:r>
            <a:endParaRPr>
              <a:solidFill>
                <a:schemeClr val="dk1"/>
              </a:solidFill>
              <a:latin typeface="Times New Roman"/>
              <a:ea typeface="Times New Roman"/>
              <a:cs typeface="Times New Roman"/>
              <a:sym typeface="Times New Roman"/>
            </a:endParaRPr>
          </a:p>
          <a:p>
            <a:pPr indent="-317500" lvl="0" marL="457200" marR="0" rtl="0" algn="l">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Proposed Methods Of Solution</a:t>
            </a:r>
            <a:endParaRPr>
              <a:solidFill>
                <a:schemeClr val="dk1"/>
              </a:solidFill>
              <a:latin typeface="Times New Roman"/>
              <a:ea typeface="Times New Roman"/>
              <a:cs typeface="Times New Roman"/>
              <a:sym typeface="Times New Roman"/>
            </a:endParaRPr>
          </a:p>
          <a:p>
            <a:pPr indent="-317500" lvl="0" marL="457200" marR="0" rtl="0" algn="l">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Technology Used</a:t>
            </a:r>
            <a:endParaRPr>
              <a:solidFill>
                <a:schemeClr val="dk1"/>
              </a:solidFill>
              <a:latin typeface="Times New Roman"/>
              <a:ea typeface="Times New Roman"/>
              <a:cs typeface="Times New Roman"/>
              <a:sym typeface="Times New Roman"/>
            </a:endParaRPr>
          </a:p>
          <a:p>
            <a:pPr indent="-317500" lvl="0" marL="457200" marR="0" rtl="0" algn="l">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Result</a:t>
            </a:r>
            <a:endParaRPr>
              <a:solidFill>
                <a:schemeClr val="dk1"/>
              </a:solidFill>
              <a:latin typeface="Times New Roman"/>
              <a:ea typeface="Times New Roman"/>
              <a:cs typeface="Times New Roman"/>
              <a:sym typeface="Times New Roman"/>
            </a:endParaRPr>
          </a:p>
          <a:p>
            <a:pPr indent="-317500" lvl="0" marL="457200" marR="0" rtl="0" algn="l">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Use Case</a:t>
            </a:r>
            <a:r>
              <a:rPr lang="en-GB">
                <a:solidFill>
                  <a:schemeClr val="dk1"/>
                </a:solidFill>
                <a:latin typeface="Times New Roman"/>
                <a:ea typeface="Times New Roman"/>
                <a:cs typeface="Times New Roman"/>
                <a:sym typeface="Times New Roman"/>
              </a:rPr>
              <a:t>/Applications</a:t>
            </a:r>
            <a:endParaRPr>
              <a:solidFill>
                <a:schemeClr val="dk1"/>
              </a:solidFill>
              <a:latin typeface="Times New Roman"/>
              <a:ea typeface="Times New Roman"/>
              <a:cs typeface="Times New Roman"/>
              <a:sym typeface="Times New Roman"/>
            </a:endParaRPr>
          </a:p>
          <a:p>
            <a:pPr indent="-317500" lvl="0" marL="457200" marR="0" rtl="0" algn="l">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Conclusion</a:t>
            </a:r>
            <a:endParaRPr>
              <a:solidFill>
                <a:schemeClr val="dk1"/>
              </a:solidFill>
              <a:latin typeface="Times New Roman"/>
              <a:ea typeface="Times New Roman"/>
              <a:cs typeface="Times New Roman"/>
              <a:sym typeface="Times New Roman"/>
            </a:endParaRPr>
          </a:p>
          <a:p>
            <a:pPr indent="-317500" lvl="0" marL="457200" marR="0" rtl="0" algn="l">
              <a:lnSpc>
                <a:spcPct val="150000"/>
              </a:lnSpc>
              <a:spcBef>
                <a:spcPts val="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References</a:t>
            </a:r>
            <a:endParaRPr/>
          </a:p>
        </p:txBody>
      </p:sp>
      <p:sp>
        <p:nvSpPr>
          <p:cNvPr id="163" name="Google Shape;163;p26"/>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rgbClr val="262626"/>
                </a:solidFill>
                <a:latin typeface="Times New Roman"/>
                <a:ea typeface="Times New Roman"/>
                <a:cs typeface="Times New Roman"/>
                <a:sym typeface="Times New Roman"/>
              </a:rPr>
              <a:t>RESULT</a:t>
            </a:r>
            <a:r>
              <a:rPr b="1" lang="en-GB" sz="2400">
                <a:solidFill>
                  <a:srgbClr val="3F3F3F"/>
                </a:solidFill>
                <a:latin typeface="Times New Roman"/>
                <a:ea typeface="Times New Roman"/>
                <a:cs typeface="Times New Roman"/>
                <a:sym typeface="Times New Roman"/>
              </a:rPr>
              <a:t> (</a:t>
            </a:r>
            <a:r>
              <a:rPr b="1" lang="en-GB" sz="2400">
                <a:solidFill>
                  <a:schemeClr val="dk1"/>
                </a:solidFill>
                <a:latin typeface="Times New Roman"/>
                <a:ea typeface="Times New Roman"/>
                <a:cs typeface="Times New Roman"/>
                <a:sym typeface="Times New Roman"/>
              </a:rPr>
              <a:t>continued…)</a:t>
            </a:r>
            <a:endParaRPr b="0" i="0" sz="1400" u="none" cap="none" strike="noStrike">
              <a:solidFill>
                <a:schemeClr val="dk1"/>
              </a:solidFill>
              <a:latin typeface="Calibri"/>
              <a:ea typeface="Calibri"/>
              <a:cs typeface="Calibri"/>
              <a:sym typeface="Calibri"/>
            </a:endParaRPr>
          </a:p>
        </p:txBody>
      </p:sp>
      <p:sp>
        <p:nvSpPr>
          <p:cNvPr id="375" name="Google Shape;375;p44"/>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376" name="Google Shape;376;p44"/>
          <p:cNvCxnSpPr/>
          <p:nvPr/>
        </p:nvCxnSpPr>
        <p:spPr>
          <a:xfrm>
            <a:off x="497681" y="672521"/>
            <a:ext cx="8140800" cy="0"/>
          </a:xfrm>
          <a:prstGeom prst="straightConnector1">
            <a:avLst/>
          </a:prstGeom>
          <a:noFill/>
          <a:ln cap="flat" cmpd="sng" w="12700">
            <a:solidFill>
              <a:srgbClr val="262626"/>
            </a:solidFill>
            <a:prstDash val="solid"/>
            <a:round/>
            <a:headEnd len="sm" w="sm" type="none"/>
            <a:tailEnd len="sm" w="sm" type="none"/>
          </a:ln>
        </p:spPr>
      </p:cxnSp>
      <p:sp>
        <p:nvSpPr>
          <p:cNvPr id="377" name="Google Shape;377;p44"/>
          <p:cNvSpPr txBox="1"/>
          <p:nvPr/>
        </p:nvSpPr>
        <p:spPr>
          <a:xfrm>
            <a:off x="93007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22: Ganache Events</a:t>
            </a:r>
            <a:endParaRPr sz="1200"/>
          </a:p>
        </p:txBody>
      </p:sp>
      <p:sp>
        <p:nvSpPr>
          <p:cNvPr id="378" name="Google Shape;378;p44"/>
          <p:cNvSpPr txBox="1"/>
          <p:nvPr/>
        </p:nvSpPr>
        <p:spPr>
          <a:xfrm>
            <a:off x="5235225" y="36736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Fig 23: Ganache Logs</a:t>
            </a:r>
            <a:endParaRPr sz="1200"/>
          </a:p>
        </p:txBody>
      </p:sp>
      <p:sp>
        <p:nvSpPr>
          <p:cNvPr id="379" name="Google Shape;379;p44"/>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80" name="Google Shape;380;p44"/>
          <p:cNvPicPr preferRelativeResize="0"/>
          <p:nvPr/>
        </p:nvPicPr>
        <p:blipFill>
          <a:blip r:embed="rId3">
            <a:alphaModFix/>
          </a:blip>
          <a:stretch>
            <a:fillRect/>
          </a:stretch>
        </p:blipFill>
        <p:spPr>
          <a:xfrm>
            <a:off x="497675" y="1116350"/>
            <a:ext cx="4202650" cy="2426549"/>
          </a:xfrm>
          <a:prstGeom prst="rect">
            <a:avLst/>
          </a:prstGeom>
          <a:noFill/>
          <a:ln>
            <a:noFill/>
          </a:ln>
        </p:spPr>
      </p:pic>
      <p:pic>
        <p:nvPicPr>
          <p:cNvPr id="381" name="Google Shape;381;p44"/>
          <p:cNvPicPr preferRelativeResize="0"/>
          <p:nvPr/>
        </p:nvPicPr>
        <p:blipFill>
          <a:blip r:embed="rId4">
            <a:alphaModFix/>
          </a:blip>
          <a:stretch>
            <a:fillRect/>
          </a:stretch>
        </p:blipFill>
        <p:spPr>
          <a:xfrm>
            <a:off x="4885800" y="1116350"/>
            <a:ext cx="4138877" cy="2426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5"/>
          <p:cNvSpPr txBox="1"/>
          <p:nvPr/>
        </p:nvSpPr>
        <p:spPr>
          <a:xfrm>
            <a:off x="436007" y="234553"/>
            <a:ext cx="6833400" cy="423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300">
                <a:solidFill>
                  <a:srgbClr val="262626"/>
                </a:solidFill>
                <a:latin typeface="Times New Roman"/>
                <a:ea typeface="Times New Roman"/>
                <a:cs typeface="Times New Roman"/>
                <a:sym typeface="Times New Roman"/>
              </a:rPr>
              <a:t>Use Cases/Applications</a:t>
            </a:r>
            <a:endParaRPr b="0" i="0" sz="1300" u="none" cap="none" strike="noStrike">
              <a:solidFill>
                <a:srgbClr val="262626"/>
              </a:solidFill>
              <a:latin typeface="Calibri"/>
              <a:ea typeface="Calibri"/>
              <a:cs typeface="Calibri"/>
              <a:sym typeface="Calibri"/>
            </a:endParaRPr>
          </a:p>
        </p:txBody>
      </p:sp>
      <p:sp>
        <p:nvSpPr>
          <p:cNvPr id="387" name="Google Shape;387;p45"/>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388" name="Google Shape;388;p45"/>
          <p:cNvCxnSpPr/>
          <p:nvPr/>
        </p:nvCxnSpPr>
        <p:spPr>
          <a:xfrm>
            <a:off x="497681" y="672521"/>
            <a:ext cx="8140800" cy="0"/>
          </a:xfrm>
          <a:prstGeom prst="straightConnector1">
            <a:avLst/>
          </a:prstGeom>
          <a:noFill/>
          <a:ln cap="flat" cmpd="sng" w="12700">
            <a:solidFill>
              <a:srgbClr val="000000"/>
            </a:solidFill>
            <a:prstDash val="solid"/>
            <a:round/>
            <a:headEnd len="sm" w="sm" type="none"/>
            <a:tailEnd len="sm" w="sm" type="none"/>
          </a:ln>
        </p:spPr>
      </p:cxnSp>
      <p:sp>
        <p:nvSpPr>
          <p:cNvPr id="389" name="Google Shape;389;p45"/>
          <p:cNvSpPr txBox="1"/>
          <p:nvPr/>
        </p:nvSpPr>
        <p:spPr>
          <a:xfrm>
            <a:off x="446722" y="949643"/>
            <a:ext cx="7714200" cy="284700"/>
          </a:xfrm>
          <a:prstGeom prst="rect">
            <a:avLst/>
          </a:prstGeom>
          <a:noFill/>
          <a:ln>
            <a:noFill/>
          </a:ln>
        </p:spPr>
        <p:txBody>
          <a:bodyPr anchorCtr="0" anchor="t" bIns="34275" lIns="68575" spcFirstLastPara="1" rIns="68575" wrap="square" tIns="34275">
            <a:spAutoFit/>
          </a:bodyPr>
          <a:lstStyle/>
          <a:p>
            <a:pPr indent="0" lvl="0" marL="914400" marR="0" rtl="0" algn="l">
              <a:lnSpc>
                <a:spcPct val="200000"/>
              </a:lnSpc>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390" name="Google Shape;390;p45"/>
          <p:cNvSpPr txBox="1"/>
          <p:nvPr/>
        </p:nvSpPr>
        <p:spPr>
          <a:xfrm>
            <a:off x="522925" y="949649"/>
            <a:ext cx="7714200" cy="2993700"/>
          </a:xfrm>
          <a:prstGeom prst="rect">
            <a:avLst/>
          </a:prstGeom>
          <a:noFill/>
          <a:ln>
            <a:noFill/>
          </a:ln>
        </p:spPr>
        <p:txBody>
          <a:bodyPr anchorCtr="0" anchor="t" bIns="34275" lIns="68575" spcFirstLastPara="1" rIns="68575" wrap="square" tIns="34275">
            <a:spAutoFit/>
          </a:bodyPr>
          <a:lstStyle/>
          <a:p>
            <a:pPr indent="-317500" lvl="0" marL="360000" marR="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Integration With IOT Devices.</a:t>
            </a:r>
            <a:endParaRPr>
              <a:solidFill>
                <a:schemeClr val="dk1"/>
              </a:solidFill>
              <a:latin typeface="Times New Roman"/>
              <a:ea typeface="Times New Roman"/>
              <a:cs typeface="Times New Roman"/>
              <a:sym typeface="Times New Roman"/>
            </a:endParaRPr>
          </a:p>
          <a:p>
            <a:pPr indent="-317500" lvl="0" marL="360000" marR="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Smart Contracts for Insurance Claim.</a:t>
            </a:r>
            <a:endParaRPr>
              <a:solidFill>
                <a:schemeClr val="dk1"/>
              </a:solidFill>
              <a:latin typeface="Times New Roman"/>
              <a:ea typeface="Times New Roman"/>
              <a:cs typeface="Times New Roman"/>
              <a:sym typeface="Times New Roman"/>
            </a:endParaRPr>
          </a:p>
          <a:p>
            <a:pPr indent="-317500" lvl="0" marL="360000" marR="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Tokenization of Vehicle ownership.</a:t>
            </a:r>
            <a:endParaRPr>
              <a:solidFill>
                <a:schemeClr val="dk1"/>
              </a:solidFill>
              <a:latin typeface="Times New Roman"/>
              <a:ea typeface="Times New Roman"/>
              <a:cs typeface="Times New Roman"/>
              <a:sym typeface="Times New Roman"/>
            </a:endParaRPr>
          </a:p>
          <a:p>
            <a:pPr indent="-317500" lvl="0" marL="360000" marR="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Data Analytics &amp; Predictive Maintenance.</a:t>
            </a:r>
            <a:endParaRPr>
              <a:solidFill>
                <a:schemeClr val="dk1"/>
              </a:solidFill>
              <a:latin typeface="Times New Roman"/>
              <a:ea typeface="Times New Roman"/>
              <a:cs typeface="Times New Roman"/>
              <a:sym typeface="Times New Roman"/>
            </a:endParaRPr>
          </a:p>
          <a:p>
            <a:pPr indent="-317500" lvl="0" marL="360000" marR="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Supply Chain Transparency.</a:t>
            </a:r>
            <a:endParaRPr>
              <a:solidFill>
                <a:schemeClr val="dk1"/>
              </a:solidFill>
              <a:latin typeface="Times New Roman"/>
              <a:ea typeface="Times New Roman"/>
              <a:cs typeface="Times New Roman"/>
              <a:sym typeface="Times New Roman"/>
            </a:endParaRPr>
          </a:p>
          <a:p>
            <a:pPr indent="-317500" lvl="0" marL="360000" marR="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Integration with Government registries.</a:t>
            </a:r>
            <a:endParaRPr>
              <a:solidFill>
                <a:schemeClr val="dk1"/>
              </a:solidFill>
              <a:latin typeface="Times New Roman"/>
              <a:ea typeface="Times New Roman"/>
              <a:cs typeface="Times New Roman"/>
              <a:sym typeface="Times New Roman"/>
            </a:endParaRPr>
          </a:p>
          <a:p>
            <a:pPr indent="-317500" lvl="0" marL="360000" marR="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Blockchain Based Vehicle Identity.</a:t>
            </a:r>
            <a:endParaRPr>
              <a:solidFill>
                <a:schemeClr val="dk1"/>
              </a:solidFill>
              <a:latin typeface="Times New Roman"/>
              <a:ea typeface="Times New Roman"/>
              <a:cs typeface="Times New Roman"/>
              <a:sym typeface="Times New Roman"/>
            </a:endParaRPr>
          </a:p>
        </p:txBody>
      </p:sp>
      <p:sp>
        <p:nvSpPr>
          <p:cNvPr id="391" name="Google Shape;391;p45"/>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nvSpPr>
        <p:spPr>
          <a:xfrm>
            <a:off x="436007" y="234553"/>
            <a:ext cx="6833400" cy="423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300">
                <a:solidFill>
                  <a:srgbClr val="262626"/>
                </a:solidFill>
                <a:latin typeface="Times New Roman"/>
                <a:ea typeface="Times New Roman"/>
                <a:cs typeface="Times New Roman"/>
                <a:sym typeface="Times New Roman"/>
              </a:rPr>
              <a:t>CONCLUSION</a:t>
            </a:r>
            <a:endParaRPr b="0" i="0" sz="1300" u="none" cap="none" strike="noStrike">
              <a:solidFill>
                <a:srgbClr val="262626"/>
              </a:solidFill>
              <a:latin typeface="Calibri"/>
              <a:ea typeface="Calibri"/>
              <a:cs typeface="Calibri"/>
              <a:sym typeface="Calibri"/>
            </a:endParaRPr>
          </a:p>
        </p:txBody>
      </p:sp>
      <p:sp>
        <p:nvSpPr>
          <p:cNvPr id="397" name="Google Shape;397;p46"/>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398" name="Google Shape;398;p46"/>
          <p:cNvCxnSpPr/>
          <p:nvPr/>
        </p:nvCxnSpPr>
        <p:spPr>
          <a:xfrm>
            <a:off x="497681" y="672521"/>
            <a:ext cx="8140800" cy="0"/>
          </a:xfrm>
          <a:prstGeom prst="straightConnector1">
            <a:avLst/>
          </a:prstGeom>
          <a:noFill/>
          <a:ln cap="flat" cmpd="sng" w="12700">
            <a:solidFill>
              <a:srgbClr val="000000"/>
            </a:solidFill>
            <a:prstDash val="solid"/>
            <a:round/>
            <a:headEnd len="sm" w="sm" type="none"/>
            <a:tailEnd len="sm" w="sm" type="none"/>
          </a:ln>
        </p:spPr>
      </p:cxnSp>
      <p:sp>
        <p:nvSpPr>
          <p:cNvPr id="399" name="Google Shape;399;p46"/>
          <p:cNvSpPr txBox="1"/>
          <p:nvPr/>
        </p:nvSpPr>
        <p:spPr>
          <a:xfrm>
            <a:off x="446722" y="949643"/>
            <a:ext cx="7714200" cy="284700"/>
          </a:xfrm>
          <a:prstGeom prst="rect">
            <a:avLst/>
          </a:prstGeom>
          <a:noFill/>
          <a:ln>
            <a:noFill/>
          </a:ln>
        </p:spPr>
        <p:txBody>
          <a:bodyPr anchorCtr="0" anchor="t" bIns="34275" lIns="68575" spcFirstLastPara="1" rIns="68575" wrap="square" tIns="34275">
            <a:spAutoFit/>
          </a:bodyPr>
          <a:lstStyle/>
          <a:p>
            <a:pPr indent="0" lvl="0" marL="914400" marR="0" rtl="0" algn="l">
              <a:lnSpc>
                <a:spcPct val="200000"/>
              </a:lnSpc>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400" name="Google Shape;400;p46"/>
          <p:cNvSpPr txBox="1"/>
          <p:nvPr/>
        </p:nvSpPr>
        <p:spPr>
          <a:xfrm>
            <a:off x="398975" y="866950"/>
            <a:ext cx="8239500" cy="4028100"/>
          </a:xfrm>
          <a:prstGeom prst="rect">
            <a:avLst/>
          </a:prstGeom>
          <a:noFill/>
          <a:ln>
            <a:noFill/>
          </a:ln>
        </p:spPr>
        <p:txBody>
          <a:bodyPr anchorCtr="0" anchor="t" bIns="34275" lIns="68575" spcFirstLastPara="1" rIns="68575" wrap="square" tIns="34275">
            <a:spAutoFit/>
          </a:bodyPr>
          <a:lstStyle/>
          <a:p>
            <a:pPr indent="-317500" lvl="0" marL="457200" rtl="0" algn="just">
              <a:lnSpc>
                <a:spcPct val="115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The blockchain-based odometer system ensures that all vehicle data is transparent and accessible to all relevant parties, promoting trust.</a:t>
            </a:r>
            <a:endParaRPr>
              <a:solidFill>
                <a:schemeClr val="dk1"/>
              </a:solidFill>
              <a:latin typeface="Times New Roman"/>
              <a:ea typeface="Times New Roman"/>
              <a:cs typeface="Times New Roman"/>
              <a:sym typeface="Times New Roman"/>
            </a:endParaRPr>
          </a:p>
          <a:p>
            <a:pPr indent="-317500" lvl="0" marL="457200" rtl="0" algn="just">
              <a:lnSpc>
                <a:spcPct val="115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Blockchain's immutable nature guarantees that odometer readings and vehicle data cannot be tampered with, preventing fraud and data manipulation.</a:t>
            </a:r>
            <a:endParaRPr>
              <a:solidFill>
                <a:schemeClr val="dk1"/>
              </a:solidFill>
              <a:latin typeface="Times New Roman"/>
              <a:ea typeface="Times New Roman"/>
              <a:cs typeface="Times New Roman"/>
              <a:sym typeface="Times New Roman"/>
            </a:endParaRPr>
          </a:p>
          <a:p>
            <a:pPr indent="-317500" lvl="0" marL="457200" rtl="0" algn="just">
              <a:lnSpc>
                <a:spcPct val="115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By leveraging a decentralized network, the system eliminates the need for intermediaries, streamlining vehicle data management and reducing associated costs.</a:t>
            </a:r>
            <a:endParaRPr>
              <a:solidFill>
                <a:schemeClr val="dk1"/>
              </a:solidFill>
              <a:latin typeface="Times New Roman"/>
              <a:ea typeface="Times New Roman"/>
              <a:cs typeface="Times New Roman"/>
              <a:sym typeface="Times New Roman"/>
            </a:endParaRPr>
          </a:p>
          <a:p>
            <a:pPr indent="-317500" lvl="0" marL="457200" rtl="0" algn="just">
              <a:lnSpc>
                <a:spcPct val="115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The system provides a permanent, reliable, and accessible record of vehicle history, aiding both buyers and sellers in making informed decisions.</a:t>
            </a:r>
            <a:endParaRPr>
              <a:solidFill>
                <a:schemeClr val="dk1"/>
              </a:solidFill>
              <a:latin typeface="Times New Roman"/>
              <a:ea typeface="Times New Roman"/>
              <a:cs typeface="Times New Roman"/>
              <a:sym typeface="Times New Roman"/>
            </a:endParaRPr>
          </a:p>
          <a:p>
            <a:pPr indent="-317500" lvl="0" marL="457200" rtl="0" algn="just">
              <a:lnSpc>
                <a:spcPct val="115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Smart contracts automate the verification and update processes, ensuring efficiency and reducing manual intervention.</a:t>
            </a:r>
            <a:endParaRPr>
              <a:solidFill>
                <a:schemeClr val="dk1"/>
              </a:solidFill>
              <a:latin typeface="Times New Roman"/>
              <a:ea typeface="Times New Roman"/>
              <a:cs typeface="Times New Roman"/>
              <a:sym typeface="Times New Roman"/>
            </a:endParaRPr>
          </a:p>
          <a:p>
            <a:pPr indent="-317500" lvl="0" marL="457200" rtl="0" algn="just">
              <a:lnSpc>
                <a:spcPct val="115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With secure and verifiable data, the system enhances confidence in vehicle transactions, benefiting the automotive market.</a:t>
            </a:r>
            <a:endParaRPr>
              <a:solidFill>
                <a:schemeClr val="dk1"/>
              </a:solidFill>
              <a:latin typeface="Times New Roman"/>
              <a:ea typeface="Times New Roman"/>
              <a:cs typeface="Times New Roman"/>
              <a:sym typeface="Times New Roman"/>
            </a:endParaRPr>
          </a:p>
          <a:p>
            <a:pPr indent="0" lvl="0" marL="457200" rtl="0" algn="just">
              <a:lnSpc>
                <a:spcPct val="150000"/>
              </a:lnSpc>
              <a:spcBef>
                <a:spcPts val="1000"/>
              </a:spcBef>
              <a:spcAft>
                <a:spcPts val="0"/>
              </a:spcAft>
              <a:buNone/>
            </a:pPr>
            <a:r>
              <a:t/>
            </a:r>
            <a:endParaRPr b="0" i="0" u="none" cap="none" strike="noStrike">
              <a:solidFill>
                <a:schemeClr val="dk1"/>
              </a:solidFill>
              <a:latin typeface="Times New Roman"/>
              <a:ea typeface="Times New Roman"/>
              <a:cs typeface="Times New Roman"/>
              <a:sym typeface="Times New Roman"/>
            </a:endParaRPr>
          </a:p>
        </p:txBody>
      </p:sp>
      <p:sp>
        <p:nvSpPr>
          <p:cNvPr id="401" name="Google Shape;401;p46"/>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nvSpPr>
        <p:spPr>
          <a:xfrm>
            <a:off x="435996" y="234550"/>
            <a:ext cx="57252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REFERENCES</a:t>
            </a:r>
            <a:endParaRPr b="1" sz="2400">
              <a:solidFill>
                <a:schemeClr val="dk1"/>
              </a:solidFill>
              <a:latin typeface="Times New Roman"/>
              <a:ea typeface="Times New Roman"/>
              <a:cs typeface="Times New Roman"/>
              <a:sym typeface="Times New Roman"/>
            </a:endParaRPr>
          </a:p>
        </p:txBody>
      </p:sp>
      <p:sp>
        <p:nvSpPr>
          <p:cNvPr id="407" name="Google Shape;407;p47"/>
          <p:cNvSpPr txBox="1"/>
          <p:nvPr/>
        </p:nvSpPr>
        <p:spPr>
          <a:xfrm>
            <a:off x="7970044" y="369094"/>
            <a:ext cx="325041" cy="2774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lt1"/>
                </a:solidFill>
                <a:latin typeface="Times New Roman"/>
                <a:ea typeface="Times New Roman"/>
                <a:cs typeface="Times New Roman"/>
                <a:sym typeface="Times New Roman"/>
              </a:rPr>
              <a:t>6</a:t>
            </a:r>
            <a:endParaRPr sz="1400">
              <a:solidFill>
                <a:schemeClr val="lt1"/>
              </a:solidFill>
              <a:latin typeface="Times New Roman"/>
              <a:ea typeface="Times New Roman"/>
              <a:cs typeface="Times New Roman"/>
              <a:sym typeface="Times New Roman"/>
            </a:endParaRPr>
          </a:p>
        </p:txBody>
      </p:sp>
      <p:cxnSp>
        <p:nvCxnSpPr>
          <p:cNvPr id="408" name="Google Shape;408;p47"/>
          <p:cNvCxnSpPr/>
          <p:nvPr/>
        </p:nvCxnSpPr>
        <p:spPr>
          <a:xfrm>
            <a:off x="497681" y="672521"/>
            <a:ext cx="8140761" cy="91"/>
          </a:xfrm>
          <a:prstGeom prst="straightConnector1">
            <a:avLst/>
          </a:prstGeom>
          <a:noFill/>
          <a:ln cap="flat" cmpd="sng" w="12700">
            <a:solidFill>
              <a:schemeClr val="dk1"/>
            </a:solidFill>
            <a:prstDash val="solid"/>
            <a:round/>
            <a:headEnd len="sm" w="sm" type="none"/>
            <a:tailEnd len="sm" w="sm" type="none"/>
          </a:ln>
        </p:spPr>
      </p:cxnSp>
      <p:sp>
        <p:nvSpPr>
          <p:cNvPr id="409" name="Google Shape;409;p47"/>
          <p:cNvSpPr txBox="1"/>
          <p:nvPr/>
        </p:nvSpPr>
        <p:spPr>
          <a:xfrm>
            <a:off x="436000" y="857650"/>
            <a:ext cx="8057400" cy="3963600"/>
          </a:xfrm>
          <a:prstGeom prst="rect">
            <a:avLst/>
          </a:prstGeom>
          <a:noFill/>
          <a:ln>
            <a:noFill/>
          </a:ln>
        </p:spPr>
        <p:txBody>
          <a:bodyPr anchorCtr="0" anchor="t" bIns="34275" lIns="68575" spcFirstLastPara="1" rIns="68575" wrap="square" tIns="34275">
            <a:spAutoFit/>
          </a:bodyPr>
          <a:lstStyle/>
          <a:p>
            <a:pPr indent="-317500" lvl="0" marL="457200" rtl="0" algn="just">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A. Abhale, A. Pathare, A. Indapure, J. Wadekar, Dr. P. Shelke,</a:t>
            </a:r>
            <a:r>
              <a:rPr lang="en-GB">
                <a:solidFill>
                  <a:schemeClr val="dk1"/>
                </a:solidFill>
                <a:latin typeface="Times New Roman"/>
                <a:ea typeface="Times New Roman"/>
                <a:cs typeface="Times New Roman"/>
                <a:sym typeface="Times New Roman"/>
              </a:rPr>
              <a:t> “</a:t>
            </a:r>
            <a:r>
              <a:rPr i="1" lang="en-GB">
                <a:solidFill>
                  <a:schemeClr val="dk1"/>
                </a:solidFill>
                <a:latin typeface="Times New Roman"/>
                <a:ea typeface="Times New Roman"/>
                <a:cs typeface="Times New Roman"/>
                <a:sym typeface="Times New Roman"/>
              </a:rPr>
              <a:t>Blockchain Based used Vehicle Tracking System</a:t>
            </a:r>
            <a:r>
              <a:rPr lang="en-GB">
                <a:solidFill>
                  <a:schemeClr val="dk1"/>
                </a:solidFill>
                <a:latin typeface="Times New Roman"/>
                <a:ea typeface="Times New Roman"/>
                <a:cs typeface="Times New Roman"/>
                <a:sym typeface="Times New Roman"/>
              </a:rPr>
              <a:t>”, IJRASET, Volume 11, Issue V, May 2023.</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15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C.L. Chen, Zhi. Zhu, M.Zong, W. T., C. Wu and H. Sun, “ </a:t>
            </a:r>
            <a:r>
              <a:rPr i="1" lang="en-GB">
                <a:solidFill>
                  <a:schemeClr val="dk1"/>
                </a:solidFill>
                <a:latin typeface="Times New Roman"/>
                <a:ea typeface="Times New Roman"/>
                <a:cs typeface="Times New Roman"/>
                <a:sym typeface="Times New Roman"/>
              </a:rPr>
              <a:t>A Secure and Traceable Vehicles and Parts System Based on Blockchain and Smart Contract.</a:t>
            </a:r>
            <a:r>
              <a:rPr lang="en-GB">
                <a:solidFill>
                  <a:schemeClr val="dk1"/>
                </a:solidFill>
                <a:latin typeface="Times New Roman"/>
                <a:ea typeface="Times New Roman"/>
                <a:cs typeface="Times New Roman"/>
                <a:sym typeface="Times New Roman"/>
              </a:rPr>
              <a:t>”, MDPI Journals  Sensors  Volume 22  Issue 18 , 2022</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15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You-Ting Jiang, Hung-Min Sun, “</a:t>
            </a:r>
            <a:r>
              <a:rPr i="1" lang="en-GB">
                <a:solidFill>
                  <a:schemeClr val="dk1"/>
                </a:solidFill>
                <a:latin typeface="Times New Roman"/>
                <a:ea typeface="Times New Roman"/>
                <a:cs typeface="Times New Roman"/>
                <a:sym typeface="Times New Roman"/>
              </a:rPr>
              <a:t>A Blockchain-Based Vehicle Condition Recording System for Second-Hand Vehicle Market</a:t>
            </a:r>
            <a:r>
              <a:rPr lang="en-GB">
                <a:solidFill>
                  <a:schemeClr val="dk1"/>
                </a:solidFill>
                <a:latin typeface="Times New Roman"/>
                <a:ea typeface="Times New Roman"/>
                <a:cs typeface="Times New Roman"/>
                <a:sym typeface="Times New Roman"/>
              </a:rPr>
              <a:t> ”, Hindawi Wireless Communications and Mobile Computing Volume 2021, Article ID 6623251.</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15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L. R. Abbade et al., "Blockchain Applied to Vehicular Odometers," in IEEE Network, vol. 34, no. 1, pp. 62-68, January/February 2020..</a:t>
            </a:r>
            <a:endParaRPr>
              <a:solidFill>
                <a:schemeClr val="dk1"/>
              </a:solidFill>
              <a:latin typeface="Times New Roman"/>
              <a:ea typeface="Times New Roman"/>
              <a:cs typeface="Times New Roman"/>
              <a:sym typeface="Times New Roman"/>
            </a:endParaRPr>
          </a:p>
          <a:p>
            <a:pPr indent="0" lvl="0" marL="457200" rtl="0" algn="just">
              <a:lnSpc>
                <a:spcPct val="150000"/>
              </a:lnSpc>
              <a:spcBef>
                <a:spcPts val="1500"/>
              </a:spcBef>
              <a:spcAft>
                <a:spcPts val="1000"/>
              </a:spcAft>
              <a:buNone/>
            </a:pPr>
            <a:r>
              <a:t/>
            </a:r>
            <a:endParaRPr>
              <a:solidFill>
                <a:schemeClr val="dk1"/>
              </a:solidFill>
              <a:latin typeface="Times New Roman"/>
              <a:ea typeface="Times New Roman"/>
              <a:cs typeface="Times New Roman"/>
              <a:sym typeface="Times New Roman"/>
            </a:endParaRPr>
          </a:p>
        </p:txBody>
      </p:sp>
      <p:sp>
        <p:nvSpPr>
          <p:cNvPr id="410" name="Google Shape;410;p47"/>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8"/>
          <p:cNvSpPr txBox="1"/>
          <p:nvPr/>
        </p:nvSpPr>
        <p:spPr>
          <a:xfrm>
            <a:off x="435997" y="234550"/>
            <a:ext cx="5229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REFERENCES </a:t>
            </a:r>
            <a:r>
              <a:rPr b="1" lang="en-GB" sz="2400">
                <a:solidFill>
                  <a:schemeClr val="dk1"/>
                </a:solidFill>
                <a:latin typeface="Times New Roman"/>
                <a:ea typeface="Times New Roman"/>
                <a:cs typeface="Times New Roman"/>
                <a:sym typeface="Times New Roman"/>
              </a:rPr>
              <a:t>(continued…)</a:t>
            </a:r>
            <a:endParaRPr b="1" sz="2400">
              <a:solidFill>
                <a:schemeClr val="dk1"/>
              </a:solidFill>
              <a:latin typeface="Times New Roman"/>
              <a:ea typeface="Times New Roman"/>
              <a:cs typeface="Times New Roman"/>
              <a:sym typeface="Times New Roman"/>
            </a:endParaRPr>
          </a:p>
        </p:txBody>
      </p:sp>
      <p:sp>
        <p:nvSpPr>
          <p:cNvPr id="416" name="Google Shape;416;p48"/>
          <p:cNvSpPr txBox="1"/>
          <p:nvPr/>
        </p:nvSpPr>
        <p:spPr>
          <a:xfrm>
            <a:off x="7970044" y="369094"/>
            <a:ext cx="325041" cy="2774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lt1"/>
                </a:solidFill>
                <a:latin typeface="Times New Roman"/>
                <a:ea typeface="Times New Roman"/>
                <a:cs typeface="Times New Roman"/>
                <a:sym typeface="Times New Roman"/>
              </a:rPr>
              <a:t>6</a:t>
            </a:r>
            <a:endParaRPr sz="1400">
              <a:solidFill>
                <a:schemeClr val="lt1"/>
              </a:solidFill>
              <a:latin typeface="Times New Roman"/>
              <a:ea typeface="Times New Roman"/>
              <a:cs typeface="Times New Roman"/>
              <a:sym typeface="Times New Roman"/>
            </a:endParaRPr>
          </a:p>
        </p:txBody>
      </p:sp>
      <p:cxnSp>
        <p:nvCxnSpPr>
          <p:cNvPr id="417" name="Google Shape;417;p48"/>
          <p:cNvCxnSpPr/>
          <p:nvPr/>
        </p:nvCxnSpPr>
        <p:spPr>
          <a:xfrm>
            <a:off x="497681" y="672521"/>
            <a:ext cx="8140800" cy="0"/>
          </a:xfrm>
          <a:prstGeom prst="straightConnector1">
            <a:avLst/>
          </a:prstGeom>
          <a:noFill/>
          <a:ln cap="flat" cmpd="sng" w="12700">
            <a:solidFill>
              <a:schemeClr val="dk1"/>
            </a:solidFill>
            <a:prstDash val="solid"/>
            <a:round/>
            <a:headEnd len="sm" w="sm" type="none"/>
            <a:tailEnd len="sm" w="sm" type="none"/>
          </a:ln>
        </p:spPr>
      </p:cxnSp>
      <p:sp>
        <p:nvSpPr>
          <p:cNvPr id="418" name="Google Shape;418;p48"/>
          <p:cNvSpPr txBox="1"/>
          <p:nvPr/>
        </p:nvSpPr>
        <p:spPr>
          <a:xfrm>
            <a:off x="436000" y="867725"/>
            <a:ext cx="7714200" cy="3124500"/>
          </a:xfrm>
          <a:prstGeom prst="rect">
            <a:avLst/>
          </a:prstGeom>
          <a:noFill/>
          <a:ln>
            <a:noFill/>
          </a:ln>
        </p:spPr>
        <p:txBody>
          <a:bodyPr anchorCtr="0" anchor="t" bIns="34275" lIns="68575" spcFirstLastPara="1" rIns="68575" wrap="square" tIns="34275">
            <a:spAutoFit/>
          </a:bodyPr>
          <a:lstStyle/>
          <a:p>
            <a:pPr indent="-317500" lvl="0" marL="457200" rtl="0" algn="just">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M. Liu, W. Luo, Y. Guo, and Lei Zhang, “</a:t>
            </a:r>
            <a:r>
              <a:rPr i="1" lang="en-GB">
                <a:solidFill>
                  <a:schemeClr val="dk1"/>
                </a:solidFill>
                <a:latin typeface="Times New Roman"/>
                <a:ea typeface="Times New Roman"/>
                <a:cs typeface="Times New Roman"/>
                <a:sym typeface="Times New Roman"/>
              </a:rPr>
              <a:t>Blockchain Technology Applied in Electric Vehicle Power Trading System.</a:t>
            </a:r>
            <a:r>
              <a:rPr lang="en-GB">
                <a:solidFill>
                  <a:schemeClr val="dk1"/>
                </a:solidFill>
                <a:latin typeface="Times New Roman"/>
                <a:ea typeface="Times New Roman"/>
                <a:cs typeface="Times New Roman"/>
                <a:sym typeface="Times New Roman"/>
              </a:rPr>
              <a:t>”, IEEE Access, 2019.</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15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D. Kapoor, S. Gupta, A. Gupta, D. Grover, Silica Kole. “</a:t>
            </a:r>
            <a:r>
              <a:rPr i="1" lang="en-GB">
                <a:solidFill>
                  <a:schemeClr val="dk1"/>
                </a:solidFill>
                <a:latin typeface="Times New Roman"/>
                <a:ea typeface="Times New Roman"/>
                <a:cs typeface="Times New Roman"/>
                <a:sym typeface="Times New Roman"/>
              </a:rPr>
              <a:t>Prevention of Odometer Fraud Using Blockchain Technology.</a:t>
            </a:r>
            <a:r>
              <a:rPr lang="en-GB">
                <a:solidFill>
                  <a:schemeClr val="dk1"/>
                </a:solidFill>
                <a:latin typeface="Times New Roman"/>
                <a:ea typeface="Times New Roman"/>
                <a:cs typeface="Times New Roman"/>
                <a:sym typeface="Times New Roman"/>
              </a:rPr>
              <a:t>”, IJERCSE, Vol 5, Issue 11, November 2018.</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15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Anoop A. A, A. S. Das, P. K. Sudesh N. N. Namboothiri. “ </a:t>
            </a:r>
            <a:r>
              <a:rPr i="1" lang="en-GB">
                <a:solidFill>
                  <a:schemeClr val="dk1"/>
                </a:solidFill>
                <a:latin typeface="Times New Roman"/>
                <a:ea typeface="Times New Roman"/>
                <a:cs typeface="Times New Roman"/>
                <a:sym typeface="Times New Roman"/>
              </a:rPr>
              <a:t>Secure Odometer: A Blockchain-based Solution. </a:t>
            </a:r>
            <a:r>
              <a:rPr lang="en-GB">
                <a:solidFill>
                  <a:schemeClr val="dk1"/>
                </a:solidFill>
                <a:latin typeface="Times New Roman"/>
                <a:ea typeface="Times New Roman"/>
                <a:cs typeface="Times New Roman"/>
                <a:sym typeface="Times New Roman"/>
              </a:rPr>
              <a:t>”, IEEE, Kolkata Conference (CALCON), 2018.</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1500"/>
              </a:spcBef>
              <a:spcAft>
                <a:spcPts val="150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M. C, Elgar F, Andreas B, Felix W., “</a:t>
            </a:r>
            <a:r>
              <a:rPr i="1" lang="en-GB">
                <a:solidFill>
                  <a:schemeClr val="dk1"/>
                </a:solidFill>
                <a:latin typeface="Times New Roman"/>
                <a:ea typeface="Times New Roman"/>
                <a:cs typeface="Times New Roman"/>
                <a:sym typeface="Times New Roman"/>
              </a:rPr>
              <a:t>Blockchain as a Privacy Enabler: An Odometer Fraud Prevention System. </a:t>
            </a:r>
            <a:r>
              <a:rPr lang="en-GB">
                <a:solidFill>
                  <a:schemeClr val="dk1"/>
                </a:solidFill>
                <a:latin typeface="Times New Roman"/>
                <a:ea typeface="Times New Roman"/>
                <a:cs typeface="Times New Roman"/>
                <a:sym typeface="Times New Roman"/>
              </a:rPr>
              <a:t>”, ACM Adjunct, 2017.</a:t>
            </a:r>
            <a:endParaRPr>
              <a:solidFill>
                <a:schemeClr val="dk1"/>
              </a:solidFill>
              <a:latin typeface="Times New Roman"/>
              <a:ea typeface="Times New Roman"/>
              <a:cs typeface="Times New Roman"/>
              <a:sym typeface="Times New Roman"/>
            </a:endParaRPr>
          </a:p>
        </p:txBody>
      </p:sp>
      <p:sp>
        <p:nvSpPr>
          <p:cNvPr id="419" name="Google Shape;419;p48"/>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9"/>
          <p:cNvSpPr txBox="1"/>
          <p:nvPr/>
        </p:nvSpPr>
        <p:spPr>
          <a:xfrm>
            <a:off x="69056" y="1774031"/>
            <a:ext cx="9144000" cy="87749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5300">
                <a:solidFill>
                  <a:schemeClr val="dk1"/>
                </a:solidFill>
                <a:latin typeface="Times New Roman"/>
                <a:ea typeface="Times New Roman"/>
                <a:cs typeface="Times New Roman"/>
                <a:sym typeface="Times New Roman"/>
              </a:rPr>
              <a:t>THANK YOU !</a:t>
            </a:r>
            <a:endParaRPr b="1" sz="5300">
              <a:solidFill>
                <a:schemeClr val="dk1"/>
              </a:solidFill>
              <a:latin typeface="Times New Roman"/>
              <a:ea typeface="Times New Roman"/>
              <a:cs typeface="Times New Roman"/>
              <a:sym typeface="Times New Roman"/>
            </a:endParaRPr>
          </a:p>
        </p:txBody>
      </p:sp>
      <p:sp>
        <p:nvSpPr>
          <p:cNvPr id="425" name="Google Shape;425;p49"/>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nvSpPr>
        <p:spPr>
          <a:xfrm>
            <a:off x="428387" y="234554"/>
            <a:ext cx="3851672"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GB" sz="2400" u="none" cap="none" strike="noStrike">
                <a:solidFill>
                  <a:srgbClr val="262626"/>
                </a:solidFill>
                <a:latin typeface="Times New Roman"/>
                <a:ea typeface="Times New Roman"/>
                <a:cs typeface="Times New Roman"/>
                <a:sym typeface="Times New Roman"/>
              </a:rPr>
              <a:t>INTRODUCTION</a:t>
            </a:r>
            <a:endParaRPr b="0" i="0" sz="2400" u="none" cap="none" strike="noStrike">
              <a:solidFill>
                <a:srgbClr val="262626"/>
              </a:solidFill>
              <a:latin typeface="Calibri"/>
              <a:ea typeface="Calibri"/>
              <a:cs typeface="Calibri"/>
              <a:sym typeface="Calibri"/>
            </a:endParaRPr>
          </a:p>
        </p:txBody>
      </p:sp>
      <p:sp>
        <p:nvSpPr>
          <p:cNvPr id="169" name="Google Shape;169;p27"/>
          <p:cNvSpPr txBox="1"/>
          <p:nvPr/>
        </p:nvSpPr>
        <p:spPr>
          <a:xfrm>
            <a:off x="7970044" y="369094"/>
            <a:ext cx="325041" cy="2774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170" name="Google Shape;170;p27"/>
          <p:cNvCxnSpPr/>
          <p:nvPr/>
        </p:nvCxnSpPr>
        <p:spPr>
          <a:xfrm>
            <a:off x="497681" y="672521"/>
            <a:ext cx="8140761" cy="91"/>
          </a:xfrm>
          <a:prstGeom prst="straightConnector1">
            <a:avLst/>
          </a:prstGeom>
          <a:noFill/>
          <a:ln cap="flat" cmpd="sng" w="12700">
            <a:solidFill>
              <a:srgbClr val="262626"/>
            </a:solidFill>
            <a:prstDash val="solid"/>
            <a:round/>
            <a:headEnd len="sm" w="sm" type="none"/>
            <a:tailEnd len="sm" w="sm" type="none"/>
          </a:ln>
        </p:spPr>
      </p:cxnSp>
      <p:sp>
        <p:nvSpPr>
          <p:cNvPr id="171" name="Google Shape;171;p27"/>
          <p:cNvSpPr txBox="1"/>
          <p:nvPr/>
        </p:nvSpPr>
        <p:spPr>
          <a:xfrm>
            <a:off x="446725" y="949650"/>
            <a:ext cx="7997100" cy="1962600"/>
          </a:xfrm>
          <a:prstGeom prst="rect">
            <a:avLst/>
          </a:prstGeom>
          <a:noFill/>
          <a:ln>
            <a:noFill/>
          </a:ln>
        </p:spPr>
        <p:txBody>
          <a:bodyPr anchorCtr="0" anchor="t" bIns="34275" lIns="68575" spcFirstLastPara="1" rIns="68575" wrap="square" tIns="34275">
            <a:spAutoFit/>
          </a:bodyPr>
          <a:lstStyle/>
          <a:p>
            <a:pPr indent="-317500" lvl="0" marL="457200" marR="0" rtl="0" algn="just">
              <a:lnSpc>
                <a:spcPct val="150000"/>
              </a:lnSpc>
              <a:spcBef>
                <a:spcPts val="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A smart odometer is a device used to measure distance travelled by a vehicles such as cars or bikes.</a:t>
            </a:r>
            <a:endParaRPr b="0" i="0" u="none" cap="none" strike="noStrike">
              <a:solidFill>
                <a:schemeClr val="dk1"/>
              </a:solidFill>
              <a:latin typeface="Times New Roman"/>
              <a:ea typeface="Times New Roman"/>
              <a:cs typeface="Times New Roman"/>
              <a:sym typeface="Times New Roman"/>
            </a:endParaRPr>
          </a:p>
          <a:p>
            <a:pPr indent="-317500" lvl="0" marL="457200" marR="0" rtl="0" algn="just">
              <a:lnSpc>
                <a:spcPct val="150000"/>
              </a:lnSpc>
              <a:spcBef>
                <a:spcPts val="150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Our project integrates the </a:t>
            </a:r>
            <a:r>
              <a:rPr lang="en-GB">
                <a:solidFill>
                  <a:schemeClr val="dk1"/>
                </a:solidFill>
                <a:latin typeface="Times New Roman"/>
                <a:ea typeface="Times New Roman"/>
                <a:cs typeface="Times New Roman"/>
                <a:sym typeface="Times New Roman"/>
              </a:rPr>
              <a:t>traditional </a:t>
            </a:r>
            <a:r>
              <a:rPr b="0" i="0" lang="en-GB" u="none" cap="none" strike="noStrike">
                <a:solidFill>
                  <a:schemeClr val="dk1"/>
                </a:solidFill>
                <a:latin typeface="Times New Roman"/>
                <a:ea typeface="Times New Roman"/>
                <a:cs typeface="Times New Roman"/>
                <a:sym typeface="Times New Roman"/>
              </a:rPr>
              <a:t>function of an odometer with the security, transparency, and decentralized nature of blockchain. </a:t>
            </a:r>
            <a:endParaRPr b="0" i="0" u="none" cap="none" strike="noStrike">
              <a:solidFill>
                <a:schemeClr val="dk1"/>
              </a:solidFill>
              <a:latin typeface="Times New Roman"/>
              <a:ea typeface="Times New Roman"/>
              <a:cs typeface="Times New Roman"/>
              <a:sym typeface="Times New Roman"/>
            </a:endParaRPr>
          </a:p>
          <a:p>
            <a:pPr indent="-317500" lvl="0" marL="457200" marR="0" rtl="0" algn="just">
              <a:lnSpc>
                <a:spcPct val="150000"/>
              </a:lnSpc>
              <a:spcBef>
                <a:spcPts val="1500"/>
              </a:spcBef>
              <a:spcAft>
                <a:spcPts val="150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By utilizing blockchain,</a:t>
            </a:r>
            <a:r>
              <a:rPr lang="en-GB">
                <a:solidFill>
                  <a:schemeClr val="dk1"/>
                </a:solidFill>
                <a:latin typeface="Times New Roman"/>
                <a:ea typeface="Times New Roman"/>
                <a:cs typeface="Times New Roman"/>
                <a:sym typeface="Times New Roman"/>
              </a:rPr>
              <a:t> </a:t>
            </a:r>
            <a:r>
              <a:rPr b="0" i="0" lang="en-GB" u="none" cap="none" strike="noStrike">
                <a:solidFill>
                  <a:schemeClr val="dk1"/>
                </a:solidFill>
                <a:latin typeface="Times New Roman"/>
                <a:ea typeface="Times New Roman"/>
                <a:cs typeface="Times New Roman"/>
                <a:sym typeface="Times New Roman"/>
              </a:rPr>
              <a:t>the smart odometer ensures that all recorded mileage data is secure, unchangeable, and easily verifiable by relevant stakeholders.</a:t>
            </a:r>
            <a:endParaRPr b="0" i="0" u="none" cap="none" strike="noStrike">
              <a:solidFill>
                <a:schemeClr val="dk1"/>
              </a:solidFill>
              <a:latin typeface="Times New Roman"/>
              <a:ea typeface="Times New Roman"/>
              <a:cs typeface="Times New Roman"/>
              <a:sym typeface="Times New Roman"/>
            </a:endParaRPr>
          </a:p>
        </p:txBody>
      </p:sp>
      <p:sp>
        <p:nvSpPr>
          <p:cNvPr id="172" name="Google Shape;172;p27"/>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nvSpPr>
        <p:spPr>
          <a:xfrm>
            <a:off x="-531733" y="234553"/>
            <a:ext cx="38517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GB" sz="2400" u="none" cap="none" strike="noStrike">
                <a:solidFill>
                  <a:srgbClr val="262626"/>
                </a:solidFill>
                <a:latin typeface="Times New Roman"/>
                <a:ea typeface="Times New Roman"/>
                <a:cs typeface="Times New Roman"/>
                <a:sym typeface="Times New Roman"/>
              </a:rPr>
              <a:t>OBJECTIVE</a:t>
            </a:r>
            <a:r>
              <a:rPr b="1" i="0" lang="en-GB" sz="2400" u="none" cap="none" strike="noStrike">
                <a:solidFill>
                  <a:srgbClr val="3F3F3F"/>
                </a:solidFill>
                <a:latin typeface="Times New Roman"/>
                <a:ea typeface="Times New Roman"/>
                <a:cs typeface="Times New Roman"/>
                <a:sym typeface="Times New Roman"/>
              </a:rPr>
              <a:t> </a:t>
            </a:r>
            <a:endParaRPr b="0" i="0" sz="2400" u="none" cap="none" strike="noStrike">
              <a:solidFill>
                <a:schemeClr val="dk1"/>
              </a:solidFill>
              <a:latin typeface="Calibri"/>
              <a:ea typeface="Calibri"/>
              <a:cs typeface="Calibri"/>
              <a:sym typeface="Calibri"/>
            </a:endParaRPr>
          </a:p>
        </p:txBody>
      </p:sp>
      <p:sp>
        <p:nvSpPr>
          <p:cNvPr id="178" name="Google Shape;178;p28"/>
          <p:cNvSpPr txBox="1"/>
          <p:nvPr/>
        </p:nvSpPr>
        <p:spPr>
          <a:xfrm>
            <a:off x="7970044" y="369094"/>
            <a:ext cx="325041" cy="2774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179" name="Google Shape;179;p28"/>
          <p:cNvCxnSpPr/>
          <p:nvPr/>
        </p:nvCxnSpPr>
        <p:spPr>
          <a:xfrm>
            <a:off x="497681" y="672521"/>
            <a:ext cx="8140761" cy="91"/>
          </a:xfrm>
          <a:prstGeom prst="straightConnector1">
            <a:avLst/>
          </a:prstGeom>
          <a:noFill/>
          <a:ln cap="flat" cmpd="sng" w="12700">
            <a:solidFill>
              <a:srgbClr val="262626"/>
            </a:solidFill>
            <a:prstDash val="solid"/>
            <a:round/>
            <a:headEnd len="sm" w="sm" type="none"/>
            <a:tailEnd len="sm" w="sm" type="none"/>
          </a:ln>
        </p:spPr>
      </p:cxnSp>
      <p:sp>
        <p:nvSpPr>
          <p:cNvPr id="180" name="Google Shape;180;p28"/>
          <p:cNvSpPr txBox="1"/>
          <p:nvPr/>
        </p:nvSpPr>
        <p:spPr>
          <a:xfrm>
            <a:off x="446725" y="949650"/>
            <a:ext cx="5197500" cy="2285700"/>
          </a:xfrm>
          <a:prstGeom prst="rect">
            <a:avLst/>
          </a:prstGeom>
          <a:noFill/>
          <a:ln>
            <a:noFill/>
          </a:ln>
        </p:spPr>
        <p:txBody>
          <a:bodyPr anchorCtr="0" anchor="t" bIns="34275" lIns="68575" spcFirstLastPara="1" rIns="68575" wrap="square" tIns="34275">
            <a:spAutoFit/>
          </a:bodyPr>
          <a:lstStyle/>
          <a:p>
            <a:pPr indent="-317500" lvl="0" marL="457200" marR="0" rtl="0" algn="just">
              <a:lnSpc>
                <a:spcPct val="150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We are creating a tamper-proof system for recording vehicle mileage on a blockchain, ensuring data security and authenticity.</a:t>
            </a:r>
            <a:endParaRPr b="0" i="0" u="none" cap="none" strike="noStrike">
              <a:solidFill>
                <a:schemeClr val="dk1"/>
              </a:solidFill>
              <a:latin typeface="Times New Roman"/>
              <a:ea typeface="Times New Roman"/>
              <a:cs typeface="Times New Roman"/>
              <a:sym typeface="Times New Roman"/>
            </a:endParaRPr>
          </a:p>
          <a:p>
            <a:pPr indent="-317500" lvl="0" marL="457200" marR="0" rtl="0" algn="just">
              <a:lnSpc>
                <a:spcPct val="150000"/>
              </a:lnSpc>
              <a:spcBef>
                <a:spcPts val="150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We will solve the problem of traditional odometer by utilizing the power &amp; algorithm of blockchain.</a:t>
            </a:r>
            <a:endParaRPr/>
          </a:p>
          <a:p>
            <a:pPr indent="-317500" lvl="0" marL="457200" marR="0" rtl="0" algn="just">
              <a:lnSpc>
                <a:spcPct val="150000"/>
              </a:lnSpc>
              <a:spcBef>
                <a:spcPts val="1500"/>
              </a:spcBef>
              <a:spcAft>
                <a:spcPts val="150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We’re tackling this fraud by implementing transparency and immutable records using the decentralized database.</a:t>
            </a:r>
            <a:endParaRPr b="0" i="0" u="none" cap="none" strike="noStrike">
              <a:solidFill>
                <a:schemeClr val="dk1"/>
              </a:solidFill>
              <a:latin typeface="Times New Roman"/>
              <a:ea typeface="Times New Roman"/>
              <a:cs typeface="Times New Roman"/>
              <a:sym typeface="Times New Roman"/>
            </a:endParaRPr>
          </a:p>
        </p:txBody>
      </p:sp>
      <p:pic>
        <p:nvPicPr>
          <p:cNvPr descr="Odometer Replacement Laws: What You Need To Know | ISS Automotive – ISS  Automotive Solutions" id="181" name="Google Shape;181;p28"/>
          <p:cNvPicPr preferRelativeResize="0"/>
          <p:nvPr/>
        </p:nvPicPr>
        <p:blipFill rotWithShape="1">
          <a:blip r:embed="rId3">
            <a:alphaModFix/>
          </a:blip>
          <a:srcRect b="0" l="0" r="0" t="0"/>
          <a:stretch/>
        </p:blipFill>
        <p:spPr>
          <a:xfrm>
            <a:off x="6110681" y="1043050"/>
            <a:ext cx="2606282" cy="1985700"/>
          </a:xfrm>
          <a:prstGeom prst="rect">
            <a:avLst/>
          </a:prstGeom>
          <a:noFill/>
          <a:ln>
            <a:noFill/>
          </a:ln>
        </p:spPr>
      </p:pic>
      <p:sp>
        <p:nvSpPr>
          <p:cNvPr id="182" name="Google Shape;182;p28"/>
          <p:cNvSpPr txBox="1"/>
          <p:nvPr/>
        </p:nvSpPr>
        <p:spPr>
          <a:xfrm>
            <a:off x="5874068" y="3204686"/>
            <a:ext cx="3231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1200" u="none" cap="none" strike="noStrike">
                <a:solidFill>
                  <a:schemeClr val="dk1"/>
                </a:solidFill>
                <a:latin typeface="Times New Roman"/>
                <a:ea typeface="Times New Roman"/>
                <a:cs typeface="Times New Roman"/>
                <a:sym typeface="Times New Roman"/>
              </a:rPr>
              <a:t>Fig </a:t>
            </a:r>
            <a:r>
              <a:rPr lang="en-GB" sz="1200">
                <a:solidFill>
                  <a:schemeClr val="dk1"/>
                </a:solidFill>
                <a:latin typeface="Times New Roman"/>
                <a:ea typeface="Times New Roman"/>
                <a:cs typeface="Times New Roman"/>
                <a:sym typeface="Times New Roman"/>
              </a:rPr>
              <a:t>1</a:t>
            </a:r>
            <a:r>
              <a:rPr i="0" lang="en-GB" sz="1200" u="none" cap="none" strike="noStrike">
                <a:solidFill>
                  <a:schemeClr val="dk1"/>
                </a:solidFill>
                <a:latin typeface="Times New Roman"/>
                <a:ea typeface="Times New Roman"/>
                <a:cs typeface="Times New Roman"/>
                <a:sym typeface="Times New Roman"/>
              </a:rPr>
              <a:t>:</a:t>
            </a:r>
            <a:r>
              <a:rPr b="1" i="0" lang="en-GB" sz="1200" u="none" cap="none" strike="noStrike">
                <a:solidFill>
                  <a:schemeClr val="dk1"/>
                </a:solidFill>
                <a:latin typeface="Times New Roman"/>
                <a:ea typeface="Times New Roman"/>
                <a:cs typeface="Times New Roman"/>
                <a:sym typeface="Times New Roman"/>
              </a:rPr>
              <a:t> </a:t>
            </a:r>
            <a:r>
              <a:rPr b="0" i="0" lang="en-GB" sz="1200" u="none" cap="none" strike="noStrike">
                <a:solidFill>
                  <a:schemeClr val="dk1"/>
                </a:solidFill>
                <a:latin typeface="Times New Roman"/>
                <a:ea typeface="Times New Roman"/>
                <a:cs typeface="Times New Roman"/>
                <a:sym typeface="Times New Roman"/>
              </a:rPr>
              <a:t>Mechanic tampering traditional odometer.</a:t>
            </a:r>
            <a:endParaRPr b="0" i="0" sz="1200" u="none" cap="none" strike="noStrike">
              <a:solidFill>
                <a:schemeClr val="dk1"/>
              </a:solidFill>
              <a:latin typeface="Times New Roman"/>
              <a:ea typeface="Times New Roman"/>
              <a:cs typeface="Times New Roman"/>
              <a:sym typeface="Times New Roman"/>
            </a:endParaRPr>
          </a:p>
        </p:txBody>
      </p:sp>
      <p:sp>
        <p:nvSpPr>
          <p:cNvPr id="183" name="Google Shape;183;p28"/>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nvSpPr>
        <p:spPr>
          <a:xfrm>
            <a:off x="420767" y="234553"/>
            <a:ext cx="5842800" cy="654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GB" sz="2400" u="none" cap="none" strike="noStrike">
                <a:solidFill>
                  <a:schemeClr val="dk1"/>
                </a:solidFill>
                <a:latin typeface="Times New Roman"/>
                <a:ea typeface="Times New Roman"/>
                <a:cs typeface="Times New Roman"/>
                <a:sym typeface="Times New Roman"/>
              </a:rPr>
              <a:t>LITERATURE REVIEW </a:t>
            </a:r>
            <a:endParaRPr b="1" i="0" sz="2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89" name="Google Shape;189;p29"/>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190" name="Google Shape;190;p29"/>
          <p:cNvCxnSpPr/>
          <p:nvPr/>
        </p:nvCxnSpPr>
        <p:spPr>
          <a:xfrm>
            <a:off x="497681" y="672521"/>
            <a:ext cx="8140800" cy="0"/>
          </a:xfrm>
          <a:prstGeom prst="straightConnector1">
            <a:avLst/>
          </a:prstGeom>
          <a:noFill/>
          <a:ln cap="flat" cmpd="sng" w="12700">
            <a:solidFill>
              <a:schemeClr val="dk1"/>
            </a:solidFill>
            <a:prstDash val="solid"/>
            <a:round/>
            <a:headEnd len="sm" w="sm" type="none"/>
            <a:tailEnd len="sm" w="sm" type="none"/>
          </a:ln>
        </p:spPr>
      </p:cxnSp>
      <p:graphicFrame>
        <p:nvGraphicFramePr>
          <p:cNvPr id="191" name="Google Shape;191;p29"/>
          <p:cNvGraphicFramePr/>
          <p:nvPr/>
        </p:nvGraphicFramePr>
        <p:xfrm>
          <a:off x="497675" y="738400"/>
          <a:ext cx="3000000" cy="3000000"/>
        </p:xfrm>
        <a:graphic>
          <a:graphicData uri="http://schemas.openxmlformats.org/drawingml/2006/table">
            <a:tbl>
              <a:tblPr>
                <a:noFill/>
                <a:tableStyleId>{4385A88E-654A-4FE7-886A-41BD78A08C3C}</a:tableStyleId>
              </a:tblPr>
              <a:tblGrid>
                <a:gridCol w="592975"/>
                <a:gridCol w="675075"/>
                <a:gridCol w="1664950"/>
                <a:gridCol w="2743275"/>
                <a:gridCol w="2730625"/>
              </a:tblGrid>
              <a:tr h="573575">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Ref No</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Year</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Title </a:t>
                      </a:r>
                      <a:r>
                        <a:rPr b="1" lang="en-GB">
                          <a:latin typeface="Times New Roman"/>
                          <a:ea typeface="Times New Roman"/>
                          <a:cs typeface="Times New Roman"/>
                          <a:sym typeface="Times New Roman"/>
                        </a:rPr>
                        <a:t>of the Paper</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Concept Theoretical Model</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Research Gap</a:t>
                      </a:r>
                      <a:endParaRPr b="1">
                        <a:latin typeface="Times New Roman"/>
                        <a:ea typeface="Times New Roman"/>
                        <a:cs typeface="Times New Roman"/>
                        <a:sym typeface="Times New Roman"/>
                      </a:endParaRPr>
                    </a:p>
                  </a:txBody>
                  <a:tcPr marT="91425" marB="91425" marR="91425" marL="91425"/>
                </a:tc>
              </a:tr>
              <a:tr h="1527275">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  </a:t>
                      </a:r>
                      <a:r>
                        <a:rPr lang="en-GB">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l">
                        <a:lnSpc>
                          <a:spcPct val="100000"/>
                        </a:lnSpc>
                        <a:spcBef>
                          <a:spcPts val="0"/>
                        </a:spcBef>
                        <a:spcAft>
                          <a:spcPts val="0"/>
                        </a:spcAft>
                        <a:buNone/>
                      </a:pPr>
                      <a:r>
                        <a:rPr lang="en-GB">
                          <a:latin typeface="Times New Roman"/>
                          <a:ea typeface="Times New Roman"/>
                          <a:cs typeface="Times New Roman"/>
                          <a:sym typeface="Times New Roman"/>
                        </a:rPr>
                        <a:t> 2023</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1000"/>
                        </a:spcAft>
                        <a:buNone/>
                      </a:pPr>
                      <a:r>
                        <a:rPr lang="en-GB">
                          <a:solidFill>
                            <a:schemeClr val="dk1"/>
                          </a:solidFill>
                          <a:latin typeface="Times New Roman"/>
                          <a:ea typeface="Times New Roman"/>
                          <a:cs typeface="Times New Roman"/>
                          <a:sym typeface="Times New Roman"/>
                        </a:rPr>
                        <a:t>Blockchain Based used Vehicle Tracking System </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Clr>
                          <a:schemeClr val="dk1"/>
                        </a:buClr>
                        <a:buSzPts val="1100"/>
                        <a:buFont typeface="Arial"/>
                        <a:buNone/>
                      </a:pPr>
                      <a:r>
                        <a:rPr lang="en-GB">
                          <a:latin typeface="Times New Roman"/>
                          <a:ea typeface="Times New Roman"/>
                          <a:cs typeface="Times New Roman"/>
                          <a:sym typeface="Times New Roman"/>
                        </a:rPr>
                        <a:t>This paper describes an Android app integrates blockchain, API, and smart contracts to securely store unalterable vehicle information, ensuring transparency, trust, and reliability in the used-car market.</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500"/>
                        </a:spcAft>
                        <a:buNone/>
                      </a:pPr>
                      <a:r>
                        <a:rPr lang="en-GB">
                          <a:latin typeface="Times New Roman"/>
                          <a:ea typeface="Times New Roman"/>
                          <a:cs typeface="Times New Roman"/>
                          <a:sym typeface="Times New Roman"/>
                        </a:rPr>
                        <a:t>Blockchain use is limited, lacking unalterable storage. It focuses on authentication and user details, neglecting km reading records, hindering comprehensive and secure information storage.</a:t>
                      </a:r>
                      <a:endParaRPr>
                        <a:latin typeface="Times New Roman"/>
                        <a:ea typeface="Times New Roman"/>
                        <a:cs typeface="Times New Roman"/>
                        <a:sym typeface="Times New Roman"/>
                      </a:endParaRPr>
                    </a:p>
                  </a:txBody>
                  <a:tcPr marT="91425" marB="91425" marR="91425" marL="91425" anchor="ctr"/>
                </a:tc>
              </a:tr>
              <a:tr h="1758150">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l">
                        <a:lnSpc>
                          <a:spcPct val="100000"/>
                        </a:lnSpc>
                        <a:spcBef>
                          <a:spcPts val="0"/>
                        </a:spcBef>
                        <a:spcAft>
                          <a:spcPts val="0"/>
                        </a:spcAft>
                        <a:buNone/>
                      </a:pPr>
                      <a:r>
                        <a:rPr lang="en-GB">
                          <a:latin typeface="Times New Roman"/>
                          <a:ea typeface="Times New Roman"/>
                          <a:cs typeface="Times New Roman"/>
                          <a:sym typeface="Times New Roman"/>
                        </a:rPr>
                        <a:t> 2021</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None/>
                      </a:pPr>
                      <a:r>
                        <a:rPr lang="en-GB">
                          <a:latin typeface="Times New Roman"/>
                          <a:ea typeface="Times New Roman"/>
                          <a:cs typeface="Times New Roman"/>
                          <a:sym typeface="Times New Roman"/>
                        </a:rPr>
                        <a:t>A Blockchain-Based Vehicle Condition Recording System for Second-Hand Vehicle Market</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None/>
                      </a:pPr>
                      <a:r>
                        <a:rPr lang="en-GB">
                          <a:latin typeface="Times New Roman"/>
                          <a:ea typeface="Times New Roman"/>
                          <a:cs typeface="Times New Roman"/>
                          <a:sym typeface="Times New Roman"/>
                        </a:rPr>
                        <a:t>The proposed blockchain-based system on Ethereum provides a trusted vehicle data source, empowering third parties to record and maintain vehicle information, ensuring transparency and preventing data tampering</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None/>
                      </a:pPr>
                      <a:r>
                        <a:rPr lang="en-GB">
                          <a:latin typeface="Times New Roman"/>
                          <a:ea typeface="Times New Roman"/>
                          <a:cs typeface="Times New Roman"/>
                          <a:sym typeface="Times New Roman"/>
                        </a:rPr>
                        <a:t>The active second-hand vehicle market lacks transparency and faces authenticity issues. Blockchain technology offers a solution, ensuring trustworthy vehicle data and preventing misinformation.</a:t>
                      </a:r>
                      <a:endParaRPr>
                        <a:latin typeface="Times New Roman"/>
                        <a:ea typeface="Times New Roman"/>
                        <a:cs typeface="Times New Roman"/>
                        <a:sym typeface="Times New Roman"/>
                      </a:endParaRPr>
                    </a:p>
                  </a:txBody>
                  <a:tcPr marT="91425" marB="91425" marR="91425" marL="91425" anchor="ctr"/>
                </a:tc>
              </a:tr>
            </a:tbl>
          </a:graphicData>
        </a:graphic>
      </p:graphicFrame>
      <p:sp>
        <p:nvSpPr>
          <p:cNvPr id="192" name="Google Shape;192;p29"/>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nvSpPr>
        <p:spPr>
          <a:xfrm>
            <a:off x="420767" y="234553"/>
            <a:ext cx="5842800" cy="654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GB" sz="2400" u="none" cap="none" strike="noStrike">
                <a:solidFill>
                  <a:schemeClr val="dk1"/>
                </a:solidFill>
                <a:latin typeface="Times New Roman"/>
                <a:ea typeface="Times New Roman"/>
                <a:cs typeface="Times New Roman"/>
                <a:sym typeface="Times New Roman"/>
              </a:rPr>
              <a:t>LITERATURE REVIEW </a:t>
            </a:r>
            <a:r>
              <a:rPr b="1" lang="en-GB" sz="2400">
                <a:solidFill>
                  <a:schemeClr val="dk1"/>
                </a:solidFill>
                <a:latin typeface="Times New Roman"/>
                <a:ea typeface="Times New Roman"/>
                <a:cs typeface="Times New Roman"/>
                <a:sym typeface="Times New Roman"/>
              </a:rPr>
              <a:t>(continued…)</a:t>
            </a:r>
            <a:r>
              <a:rPr b="1" i="0" lang="en-GB" sz="2400" u="none" cap="none" strike="noStrike">
                <a:solidFill>
                  <a:schemeClr val="dk1"/>
                </a:solidFill>
                <a:latin typeface="Times New Roman"/>
                <a:ea typeface="Times New Roman"/>
                <a:cs typeface="Times New Roman"/>
                <a:sym typeface="Times New Roman"/>
              </a:rPr>
              <a:t> </a:t>
            </a:r>
            <a:endParaRPr b="1" i="0" sz="2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8" name="Google Shape;198;p30"/>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199" name="Google Shape;199;p30"/>
          <p:cNvCxnSpPr/>
          <p:nvPr/>
        </p:nvCxnSpPr>
        <p:spPr>
          <a:xfrm>
            <a:off x="497681" y="672521"/>
            <a:ext cx="8140800" cy="0"/>
          </a:xfrm>
          <a:prstGeom prst="straightConnector1">
            <a:avLst/>
          </a:prstGeom>
          <a:noFill/>
          <a:ln cap="flat" cmpd="sng" w="12700">
            <a:solidFill>
              <a:schemeClr val="dk1"/>
            </a:solidFill>
            <a:prstDash val="solid"/>
            <a:round/>
            <a:headEnd len="sm" w="sm" type="none"/>
            <a:tailEnd len="sm" w="sm" type="none"/>
          </a:ln>
        </p:spPr>
      </p:cxnSp>
      <p:graphicFrame>
        <p:nvGraphicFramePr>
          <p:cNvPr id="200" name="Google Shape;200;p30"/>
          <p:cNvGraphicFramePr/>
          <p:nvPr/>
        </p:nvGraphicFramePr>
        <p:xfrm>
          <a:off x="496975" y="746825"/>
          <a:ext cx="3000000" cy="3000000"/>
        </p:xfrm>
        <a:graphic>
          <a:graphicData uri="http://schemas.openxmlformats.org/drawingml/2006/table">
            <a:tbl>
              <a:tblPr>
                <a:noFill/>
                <a:tableStyleId>{4385A88E-654A-4FE7-886A-41BD78A08C3C}</a:tableStyleId>
              </a:tblPr>
              <a:tblGrid>
                <a:gridCol w="596475"/>
                <a:gridCol w="679100"/>
                <a:gridCol w="1794900"/>
                <a:gridCol w="2708450"/>
                <a:gridCol w="2677775"/>
              </a:tblGrid>
              <a:tr h="631550">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Ref No</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Year</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Title of the Paper</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Concept Theoretical Model</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Research Gap</a:t>
                      </a:r>
                      <a:endParaRPr b="1">
                        <a:latin typeface="Times New Roman"/>
                        <a:ea typeface="Times New Roman"/>
                        <a:cs typeface="Times New Roman"/>
                        <a:sym typeface="Times New Roman"/>
                      </a:endParaRPr>
                    </a:p>
                  </a:txBody>
                  <a:tcPr marT="91425" marB="91425" marR="91425" marL="91425"/>
                </a:tc>
              </a:tr>
              <a:tr h="1957950">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  [3]</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 2020</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1000"/>
                        </a:spcAft>
                        <a:buNone/>
                      </a:pPr>
                      <a:r>
                        <a:rPr lang="en-GB">
                          <a:solidFill>
                            <a:schemeClr val="dk1"/>
                          </a:solidFill>
                          <a:latin typeface="Times New Roman"/>
                          <a:ea typeface="Times New Roman"/>
                          <a:cs typeface="Times New Roman"/>
                          <a:sym typeface="Times New Roman"/>
                        </a:rPr>
                        <a:t>Blockchain Applied to Vehicular Odometers.</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Clr>
                          <a:schemeClr val="dk1"/>
                        </a:buClr>
                        <a:buSzPts val="1100"/>
                        <a:buFont typeface="Arial"/>
                        <a:buNone/>
                      </a:pPr>
                      <a:r>
                        <a:rPr lang="en-GB">
                          <a:latin typeface="Times New Roman"/>
                          <a:ea typeface="Times New Roman"/>
                          <a:cs typeface="Times New Roman"/>
                          <a:sym typeface="Times New Roman"/>
                        </a:rPr>
                        <a:t>The theoretical model involves a  blockchain for vehicular odometers, leveraging distributed ledger technology and a novel consensus algorithm to ensure secure, immutable, and efficient registration of odometer data, combating fraud.</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None/>
                      </a:pPr>
                      <a:r>
                        <a:rPr lang="en-GB">
                          <a:latin typeface="Times New Roman"/>
                          <a:ea typeface="Times New Roman"/>
                          <a:cs typeface="Times New Roman"/>
                          <a:sym typeface="Times New Roman"/>
                        </a:rPr>
                        <a:t>The research gap lies in the lack of efficient and scalable blockchain solutions addressing vehicular odometer fraud. Existing literature lacks a comprehensive model with a focus on consensus algorithms in real-world scenarios.</a:t>
                      </a:r>
                      <a:endParaRPr>
                        <a:latin typeface="Times New Roman"/>
                        <a:ea typeface="Times New Roman"/>
                        <a:cs typeface="Times New Roman"/>
                        <a:sym typeface="Times New Roman"/>
                      </a:endParaRPr>
                    </a:p>
                  </a:txBody>
                  <a:tcPr marT="91425" marB="91425" marR="91425" marL="91425" anchor="ctr"/>
                </a:tc>
              </a:tr>
              <a:tr h="1336125">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 2020</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None/>
                      </a:pPr>
                      <a:r>
                        <a:rPr lang="en-GB">
                          <a:latin typeface="Times New Roman"/>
                          <a:ea typeface="Times New Roman"/>
                          <a:cs typeface="Times New Roman"/>
                          <a:sym typeface="Times New Roman"/>
                        </a:rPr>
                        <a:t>Securing car data and analytics using blockchain.</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None/>
                      </a:pPr>
                      <a:r>
                        <a:rPr lang="en-GB">
                          <a:latin typeface="Times New Roman"/>
                          <a:ea typeface="Times New Roman"/>
                          <a:cs typeface="Times New Roman"/>
                          <a:sym typeface="Times New Roman"/>
                        </a:rPr>
                        <a:t>Utilizing blockchain for secure, transparent, and efficient transactions in the Mauritian automotive industry, focusing on vehicle importation and sales.</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None/>
                      </a:pPr>
                      <a:r>
                        <a:rPr lang="en-GB">
                          <a:latin typeface="Times New Roman"/>
                          <a:ea typeface="Times New Roman"/>
                          <a:cs typeface="Times New Roman"/>
                          <a:sym typeface="Times New Roman"/>
                        </a:rPr>
                        <a:t>Lack of detailed exploration on scalability, real-world adoption challenges, and potential limitations implementing blockchain for vehicle use cases.</a:t>
                      </a:r>
                      <a:endParaRPr>
                        <a:latin typeface="Times New Roman"/>
                        <a:ea typeface="Times New Roman"/>
                        <a:cs typeface="Times New Roman"/>
                        <a:sym typeface="Times New Roman"/>
                      </a:endParaRPr>
                    </a:p>
                  </a:txBody>
                  <a:tcPr marT="91425" marB="91425" marR="91425" marL="91425" anchor="ctr"/>
                </a:tc>
              </a:tr>
            </a:tbl>
          </a:graphicData>
        </a:graphic>
      </p:graphicFrame>
      <p:sp>
        <p:nvSpPr>
          <p:cNvPr id="201" name="Google Shape;201;p30"/>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nvSpPr>
        <p:spPr>
          <a:xfrm>
            <a:off x="420767" y="234553"/>
            <a:ext cx="5842800" cy="654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GB" sz="2400" u="none" cap="none" strike="noStrike">
                <a:solidFill>
                  <a:schemeClr val="dk1"/>
                </a:solidFill>
                <a:latin typeface="Times New Roman"/>
                <a:ea typeface="Times New Roman"/>
                <a:cs typeface="Times New Roman"/>
                <a:sym typeface="Times New Roman"/>
              </a:rPr>
              <a:t>LITERATURE REVIEW (continued…)</a:t>
            </a:r>
            <a:endParaRPr b="1" i="0" sz="2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7" name="Google Shape;207;p31"/>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208" name="Google Shape;208;p31"/>
          <p:cNvCxnSpPr/>
          <p:nvPr/>
        </p:nvCxnSpPr>
        <p:spPr>
          <a:xfrm>
            <a:off x="497681" y="672521"/>
            <a:ext cx="8140800" cy="0"/>
          </a:xfrm>
          <a:prstGeom prst="straightConnector1">
            <a:avLst/>
          </a:prstGeom>
          <a:noFill/>
          <a:ln cap="flat" cmpd="sng" w="12700">
            <a:solidFill>
              <a:schemeClr val="dk1"/>
            </a:solidFill>
            <a:prstDash val="solid"/>
            <a:round/>
            <a:headEnd len="sm" w="sm" type="none"/>
            <a:tailEnd len="sm" w="sm" type="none"/>
          </a:ln>
        </p:spPr>
      </p:cxnSp>
      <p:graphicFrame>
        <p:nvGraphicFramePr>
          <p:cNvPr id="209" name="Google Shape;209;p31"/>
          <p:cNvGraphicFramePr/>
          <p:nvPr/>
        </p:nvGraphicFramePr>
        <p:xfrm>
          <a:off x="496975" y="755150"/>
          <a:ext cx="3000000" cy="3000000"/>
        </p:xfrm>
        <a:graphic>
          <a:graphicData uri="http://schemas.openxmlformats.org/drawingml/2006/table">
            <a:tbl>
              <a:tblPr>
                <a:noFill/>
                <a:tableStyleId>{4385A88E-654A-4FE7-886A-41BD78A08C3C}</a:tableStyleId>
              </a:tblPr>
              <a:tblGrid>
                <a:gridCol w="612300"/>
                <a:gridCol w="623475"/>
                <a:gridCol w="2185500"/>
                <a:gridCol w="2607250"/>
                <a:gridCol w="2443425"/>
              </a:tblGrid>
              <a:tr h="582225">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Ref No</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Year</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chemeClr val="dk1"/>
                          </a:solidFill>
                          <a:latin typeface="Times New Roman"/>
                          <a:ea typeface="Times New Roman"/>
                          <a:cs typeface="Times New Roman"/>
                          <a:sym typeface="Times New Roman"/>
                        </a:rPr>
                        <a:t>Title of the Paper</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Concept Theoretical Model</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Research Gap</a:t>
                      </a:r>
                      <a:endParaRPr b="1">
                        <a:latin typeface="Times New Roman"/>
                        <a:ea typeface="Times New Roman"/>
                        <a:cs typeface="Times New Roman"/>
                        <a:sym typeface="Times New Roman"/>
                      </a:endParaRPr>
                    </a:p>
                  </a:txBody>
                  <a:tcPr marT="91425" marB="91425" marR="91425" marL="91425"/>
                </a:tc>
              </a:tr>
              <a:tr h="1407200">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l">
                        <a:lnSpc>
                          <a:spcPct val="100000"/>
                        </a:lnSpc>
                        <a:spcBef>
                          <a:spcPts val="0"/>
                        </a:spcBef>
                        <a:spcAft>
                          <a:spcPts val="0"/>
                        </a:spcAft>
                        <a:buNone/>
                      </a:pPr>
                      <a:r>
                        <a:rPr lang="en-GB">
                          <a:latin typeface="Times New Roman"/>
                          <a:ea typeface="Times New Roman"/>
                          <a:cs typeface="Times New Roman"/>
                          <a:sym typeface="Times New Roman"/>
                        </a:rPr>
                        <a:t>2020</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1000"/>
                        </a:spcAft>
                        <a:buNone/>
                      </a:pPr>
                      <a:r>
                        <a:rPr lang="en-GB">
                          <a:solidFill>
                            <a:schemeClr val="dk1"/>
                          </a:solidFill>
                          <a:latin typeface="Times New Roman"/>
                          <a:ea typeface="Times New Roman"/>
                          <a:cs typeface="Times New Roman"/>
                          <a:sym typeface="Times New Roman"/>
                        </a:rPr>
                        <a:t>Trusted Systems of Records Based on Blockchain Technology - A Prototype for Mileage Storing in the Automotive Industry</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Clr>
                          <a:schemeClr val="dk1"/>
                        </a:buClr>
                        <a:buSzPts val="1100"/>
                        <a:buFont typeface="Arial"/>
                        <a:buNone/>
                      </a:pPr>
                      <a:r>
                        <a:rPr lang="en-GB">
                          <a:latin typeface="Times New Roman"/>
                          <a:ea typeface="Times New Roman"/>
                          <a:cs typeface="Times New Roman"/>
                          <a:sym typeface="Times New Roman"/>
                        </a:rPr>
                        <a:t>Utilizing blockchain and IoT to securely collect and log rich telemetric data from connected cars, ensuring transparency and trust in the automobile industry for stakeholders.</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None/>
                      </a:pPr>
                      <a:r>
                        <a:rPr lang="en-GB">
                          <a:latin typeface="Times New Roman"/>
                          <a:ea typeface="Times New Roman"/>
                          <a:cs typeface="Times New Roman"/>
                          <a:sym typeface="Times New Roman"/>
                        </a:rPr>
                        <a:t>Insufficient exploration of Alternative </a:t>
                      </a:r>
                      <a:r>
                        <a:rPr lang="en-GB">
                          <a:latin typeface="Times New Roman"/>
                          <a:ea typeface="Times New Roman"/>
                          <a:cs typeface="Times New Roman"/>
                          <a:sym typeface="Times New Roman"/>
                        </a:rPr>
                        <a:t>deployments </a:t>
                      </a:r>
                      <a:r>
                        <a:rPr lang="en-GB">
                          <a:latin typeface="Times New Roman"/>
                          <a:ea typeface="Times New Roman"/>
                          <a:cs typeface="Times New Roman"/>
                          <a:sym typeface="Times New Roman"/>
                        </a:rPr>
                        <a:t>Blockchain and their suitability for securely storing and managing telemetric data in the automotive industry.</a:t>
                      </a:r>
                      <a:endParaRPr>
                        <a:latin typeface="Times New Roman"/>
                        <a:ea typeface="Times New Roman"/>
                        <a:cs typeface="Times New Roman"/>
                        <a:sym typeface="Times New Roman"/>
                      </a:endParaRPr>
                    </a:p>
                  </a:txBody>
                  <a:tcPr marT="91425" marB="91425" marR="91425" marL="91425" anchor="ctr"/>
                </a:tc>
              </a:tr>
              <a:tr h="1755850">
                <a:tc>
                  <a:txBody>
                    <a:bodyPr/>
                    <a:lstStyle/>
                    <a:p>
                      <a:pPr indent="0" lvl="0" marL="0" rtl="0" algn="ctr">
                        <a:spcBef>
                          <a:spcPts val="0"/>
                        </a:spcBef>
                        <a:spcAft>
                          <a:spcPts val="0"/>
                        </a:spcAft>
                        <a:buNone/>
                      </a:pPr>
                      <a:r>
                        <a:rPr lang="en-GB">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l">
                        <a:lnSpc>
                          <a:spcPct val="100000"/>
                        </a:lnSpc>
                        <a:spcBef>
                          <a:spcPts val="0"/>
                        </a:spcBef>
                        <a:spcAft>
                          <a:spcPts val="0"/>
                        </a:spcAft>
                        <a:buNone/>
                      </a:pPr>
                      <a:r>
                        <a:rPr lang="en-GB">
                          <a:latin typeface="Times New Roman"/>
                          <a:ea typeface="Times New Roman"/>
                          <a:cs typeface="Times New Roman"/>
                          <a:sym typeface="Times New Roman"/>
                        </a:rPr>
                        <a:t>2019</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None/>
                      </a:pPr>
                      <a:r>
                        <a:rPr lang="en-GB">
                          <a:solidFill>
                            <a:schemeClr val="dk1"/>
                          </a:solidFill>
                          <a:latin typeface="Times New Roman"/>
                          <a:ea typeface="Times New Roman"/>
                          <a:cs typeface="Times New Roman"/>
                          <a:sym typeface="Times New Roman"/>
                        </a:rPr>
                        <a:t>Blockchain Technology Applied in Electric Vehicle Power Trading System</a:t>
                      </a:r>
                      <a:r>
                        <a:rPr lang="en-GB">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None/>
                      </a:pPr>
                      <a:r>
                        <a:rPr lang="en-GB">
                          <a:latin typeface="Times New Roman"/>
                          <a:ea typeface="Times New Roman"/>
                          <a:cs typeface="Times New Roman"/>
                          <a:sym typeface="Times New Roman"/>
                        </a:rPr>
                        <a:t>The core idea is to create a decentralized and immutable system for recording and verifying crucial data, particularly vehicle mileage, to reduce fraud and enhance transparency.</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just">
                        <a:lnSpc>
                          <a:spcPct val="100000"/>
                        </a:lnSpc>
                        <a:spcBef>
                          <a:spcPts val="0"/>
                        </a:spcBef>
                        <a:spcAft>
                          <a:spcPts val="0"/>
                        </a:spcAft>
                        <a:buClr>
                          <a:schemeClr val="dk1"/>
                        </a:buClr>
                        <a:buSzPts val="1100"/>
                        <a:buFont typeface="Arial"/>
                        <a:buNone/>
                      </a:pPr>
                      <a:r>
                        <a:rPr lang="en-GB">
                          <a:latin typeface="Times New Roman"/>
                          <a:ea typeface="Times New Roman"/>
                          <a:cs typeface="Times New Roman"/>
                          <a:sym typeface="Times New Roman"/>
                        </a:rPr>
                        <a:t>The paper discusses the prevalence and economic costs of mileage manipulation in the used car market but does not extensively dive into the technical current approaches to detect and prevent this fraud.</a:t>
                      </a:r>
                      <a:endParaRPr>
                        <a:latin typeface="Times New Roman"/>
                        <a:ea typeface="Times New Roman"/>
                        <a:cs typeface="Times New Roman"/>
                        <a:sym typeface="Times New Roman"/>
                      </a:endParaRPr>
                    </a:p>
                  </a:txBody>
                  <a:tcPr marT="91425" marB="91425" marR="91425" marL="91425" anchor="ctr"/>
                </a:tc>
              </a:tr>
            </a:tbl>
          </a:graphicData>
        </a:graphic>
      </p:graphicFrame>
      <p:sp>
        <p:nvSpPr>
          <p:cNvPr id="210" name="Google Shape;210;p31"/>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nvSpPr>
        <p:spPr>
          <a:xfrm>
            <a:off x="436007" y="234553"/>
            <a:ext cx="68334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GB" sz="2400" u="none" cap="none" strike="noStrike">
                <a:solidFill>
                  <a:schemeClr val="dk1"/>
                </a:solidFill>
                <a:latin typeface="Times New Roman"/>
                <a:ea typeface="Times New Roman"/>
                <a:cs typeface="Times New Roman"/>
                <a:sym typeface="Times New Roman"/>
              </a:rPr>
              <a:t>PR</a:t>
            </a:r>
            <a:r>
              <a:rPr b="1" lang="en-GB" sz="2400">
                <a:solidFill>
                  <a:schemeClr val="dk1"/>
                </a:solidFill>
                <a:latin typeface="Times New Roman"/>
                <a:ea typeface="Times New Roman"/>
                <a:cs typeface="Times New Roman"/>
                <a:sym typeface="Times New Roman"/>
              </a:rPr>
              <a:t>OBLEM FORMULATION</a:t>
            </a:r>
            <a:endParaRPr b="1" sz="2400">
              <a:solidFill>
                <a:schemeClr val="dk1"/>
              </a:solidFill>
              <a:latin typeface="Times New Roman"/>
              <a:ea typeface="Times New Roman"/>
              <a:cs typeface="Times New Roman"/>
              <a:sym typeface="Times New Roman"/>
            </a:endParaRPr>
          </a:p>
        </p:txBody>
      </p:sp>
      <p:sp>
        <p:nvSpPr>
          <p:cNvPr id="216" name="Google Shape;216;p32"/>
          <p:cNvSpPr txBox="1"/>
          <p:nvPr/>
        </p:nvSpPr>
        <p:spPr>
          <a:xfrm>
            <a:off x="7970044" y="369094"/>
            <a:ext cx="32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217" name="Google Shape;217;p32"/>
          <p:cNvCxnSpPr/>
          <p:nvPr/>
        </p:nvCxnSpPr>
        <p:spPr>
          <a:xfrm>
            <a:off x="497681" y="672521"/>
            <a:ext cx="8140800" cy="0"/>
          </a:xfrm>
          <a:prstGeom prst="straightConnector1">
            <a:avLst/>
          </a:prstGeom>
          <a:noFill/>
          <a:ln cap="flat" cmpd="sng" w="12700">
            <a:solidFill>
              <a:schemeClr val="dk1"/>
            </a:solidFill>
            <a:prstDash val="solid"/>
            <a:round/>
            <a:headEnd len="sm" w="sm" type="none"/>
            <a:tailEnd len="sm" w="sm" type="none"/>
          </a:ln>
        </p:spPr>
      </p:cxnSp>
      <p:sp>
        <p:nvSpPr>
          <p:cNvPr id="218" name="Google Shape;218;p32"/>
          <p:cNvSpPr txBox="1"/>
          <p:nvPr/>
        </p:nvSpPr>
        <p:spPr>
          <a:xfrm>
            <a:off x="446722" y="949642"/>
            <a:ext cx="7714200" cy="2501100"/>
          </a:xfrm>
          <a:prstGeom prst="rect">
            <a:avLst/>
          </a:prstGeom>
          <a:noFill/>
          <a:ln>
            <a:noFill/>
          </a:ln>
        </p:spPr>
        <p:txBody>
          <a:bodyPr anchorCtr="0" anchor="t" bIns="34275" lIns="68575" spcFirstLastPara="1" rIns="68575" wrap="square" tIns="34275">
            <a:spAutoFit/>
          </a:bodyPr>
          <a:lstStyle/>
          <a:p>
            <a:pPr indent="-317500" lvl="0" marL="457200" rtl="0" algn="just">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Traditional odometers can be easily tampered or altered.</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18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 Incorrect mileage readings can affect fair vehicle pricing.</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18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Uncertain mileage records impact overall confidence in the industry.</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18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Traditional Odometer lacks integrity &amp; transparency of km readings.</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1800"/>
              </a:spcBef>
              <a:spcAft>
                <a:spcPts val="180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Consumers lose trust in the auto industry due to unclear and unreliable mileage records.</a:t>
            </a:r>
            <a:endParaRPr>
              <a:solidFill>
                <a:schemeClr val="dk1"/>
              </a:solidFill>
              <a:latin typeface="Times New Roman"/>
              <a:ea typeface="Times New Roman"/>
              <a:cs typeface="Times New Roman"/>
              <a:sym typeface="Times New Roman"/>
            </a:endParaRPr>
          </a:p>
        </p:txBody>
      </p:sp>
      <p:sp>
        <p:nvSpPr>
          <p:cNvPr id="219" name="Google Shape;219;p32"/>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nvSpPr>
        <p:spPr>
          <a:xfrm>
            <a:off x="436007" y="234554"/>
            <a:ext cx="6833473"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GB" sz="2400" u="none" cap="none" strike="noStrike">
                <a:solidFill>
                  <a:schemeClr val="dk1"/>
                </a:solidFill>
                <a:latin typeface="Times New Roman"/>
                <a:ea typeface="Times New Roman"/>
                <a:cs typeface="Times New Roman"/>
                <a:sym typeface="Times New Roman"/>
              </a:rPr>
              <a:t>PROPOSED METHODS OF SOLUTION</a:t>
            </a:r>
            <a:endParaRPr b="0" i="0" sz="1400" u="none" cap="none" strike="noStrike">
              <a:solidFill>
                <a:schemeClr val="dk1"/>
              </a:solidFill>
              <a:latin typeface="Calibri"/>
              <a:ea typeface="Calibri"/>
              <a:cs typeface="Calibri"/>
              <a:sym typeface="Calibri"/>
            </a:endParaRPr>
          </a:p>
        </p:txBody>
      </p:sp>
      <p:sp>
        <p:nvSpPr>
          <p:cNvPr id="225" name="Google Shape;225;p33"/>
          <p:cNvSpPr txBox="1"/>
          <p:nvPr/>
        </p:nvSpPr>
        <p:spPr>
          <a:xfrm>
            <a:off x="7970044" y="369094"/>
            <a:ext cx="325041" cy="2774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lt1"/>
                </a:solidFill>
                <a:latin typeface="Times New Roman"/>
                <a:ea typeface="Times New Roman"/>
                <a:cs typeface="Times New Roman"/>
                <a:sym typeface="Times New Roman"/>
              </a:rPr>
              <a:t>6</a:t>
            </a:r>
            <a:endParaRPr b="0" i="0" sz="1400" u="none" cap="none" strike="noStrike">
              <a:solidFill>
                <a:schemeClr val="lt1"/>
              </a:solidFill>
              <a:latin typeface="Times New Roman"/>
              <a:ea typeface="Times New Roman"/>
              <a:cs typeface="Times New Roman"/>
              <a:sym typeface="Times New Roman"/>
            </a:endParaRPr>
          </a:p>
        </p:txBody>
      </p:sp>
      <p:cxnSp>
        <p:nvCxnSpPr>
          <p:cNvPr id="226" name="Google Shape;226;p33"/>
          <p:cNvCxnSpPr/>
          <p:nvPr/>
        </p:nvCxnSpPr>
        <p:spPr>
          <a:xfrm>
            <a:off x="497681" y="672521"/>
            <a:ext cx="8140761" cy="91"/>
          </a:xfrm>
          <a:prstGeom prst="straightConnector1">
            <a:avLst/>
          </a:prstGeom>
          <a:noFill/>
          <a:ln cap="flat" cmpd="sng" w="12700">
            <a:solidFill>
              <a:schemeClr val="dk1"/>
            </a:solidFill>
            <a:prstDash val="solid"/>
            <a:round/>
            <a:headEnd len="sm" w="sm" type="none"/>
            <a:tailEnd len="sm" w="sm" type="none"/>
          </a:ln>
        </p:spPr>
      </p:cxnSp>
      <p:sp>
        <p:nvSpPr>
          <p:cNvPr id="227" name="Google Shape;227;p33"/>
          <p:cNvSpPr txBox="1"/>
          <p:nvPr/>
        </p:nvSpPr>
        <p:spPr>
          <a:xfrm>
            <a:off x="446722" y="949642"/>
            <a:ext cx="7714200" cy="2993700"/>
          </a:xfrm>
          <a:prstGeom prst="rect">
            <a:avLst/>
          </a:prstGeom>
          <a:noFill/>
          <a:ln>
            <a:noFill/>
          </a:ln>
        </p:spPr>
        <p:txBody>
          <a:bodyPr anchorCtr="0" anchor="t" bIns="34275" lIns="68575" spcFirstLastPara="1" rIns="68575" wrap="square" tIns="34275">
            <a:spAutoFit/>
          </a:bodyPr>
          <a:lstStyle/>
          <a:p>
            <a:pPr indent="-88900" lvl="0" marL="180975" marR="0" rtl="0" algn="l">
              <a:lnSpc>
                <a:spcPct val="150000"/>
              </a:lnSpc>
              <a:spcBef>
                <a:spcPts val="100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  </a:t>
            </a:r>
            <a:r>
              <a:rPr b="0" i="0" lang="en-GB" u="none" cap="none" strike="noStrike">
                <a:solidFill>
                  <a:schemeClr val="dk1"/>
                </a:solidFill>
                <a:latin typeface="Times New Roman"/>
                <a:ea typeface="Times New Roman"/>
                <a:cs typeface="Times New Roman"/>
                <a:sym typeface="Times New Roman"/>
              </a:rPr>
              <a:t>  </a:t>
            </a:r>
            <a:r>
              <a:rPr b="0" i="0" lang="en-GB" u="none" cap="none" strike="noStrike">
                <a:solidFill>
                  <a:schemeClr val="dk1"/>
                </a:solidFill>
                <a:latin typeface="Times New Roman"/>
                <a:ea typeface="Times New Roman"/>
                <a:cs typeface="Times New Roman"/>
                <a:sym typeface="Times New Roman"/>
              </a:rPr>
              <a:t>Data Collection from odometer </a:t>
            </a:r>
            <a:r>
              <a:rPr lang="en-GB">
                <a:solidFill>
                  <a:schemeClr val="dk1"/>
                </a:solidFill>
                <a:latin typeface="Times New Roman"/>
                <a:ea typeface="Times New Roman"/>
                <a:cs typeface="Times New Roman"/>
                <a:sym typeface="Times New Roman"/>
              </a:rPr>
              <a:t>(Manually).</a:t>
            </a:r>
            <a:endParaRPr b="0" i="0" u="none" cap="none" strike="noStrike">
              <a:solidFill>
                <a:schemeClr val="dk1"/>
              </a:solidFill>
              <a:latin typeface="Times New Roman"/>
              <a:ea typeface="Times New Roman"/>
              <a:cs typeface="Times New Roman"/>
              <a:sym typeface="Times New Roman"/>
            </a:endParaRPr>
          </a:p>
          <a:p>
            <a:pPr indent="-88900" lvl="0" marL="180975" marR="0" rtl="0" algn="l">
              <a:lnSpc>
                <a:spcPct val="150000"/>
              </a:lnSpc>
              <a:spcBef>
                <a:spcPts val="100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    </a:t>
            </a:r>
            <a:r>
              <a:rPr lang="en-GB">
                <a:solidFill>
                  <a:schemeClr val="dk1"/>
                </a:solidFill>
                <a:latin typeface="Times New Roman"/>
                <a:ea typeface="Times New Roman"/>
                <a:cs typeface="Times New Roman"/>
                <a:sym typeface="Times New Roman"/>
              </a:rPr>
              <a:t>Verification &amp; Storage of Data</a:t>
            </a:r>
            <a:endParaRPr>
              <a:solidFill>
                <a:schemeClr val="dk1"/>
              </a:solidFill>
              <a:latin typeface="Times New Roman"/>
              <a:ea typeface="Times New Roman"/>
              <a:cs typeface="Times New Roman"/>
              <a:sym typeface="Times New Roman"/>
            </a:endParaRPr>
          </a:p>
          <a:p>
            <a:pPr indent="-88900" lvl="0" marL="180975" marR="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    </a:t>
            </a:r>
            <a:r>
              <a:rPr b="0" i="0" lang="en-GB" u="none" cap="none" strike="noStrike">
                <a:solidFill>
                  <a:schemeClr val="dk1"/>
                </a:solidFill>
                <a:latin typeface="Times New Roman"/>
                <a:ea typeface="Times New Roman"/>
                <a:cs typeface="Times New Roman"/>
                <a:sym typeface="Times New Roman"/>
              </a:rPr>
              <a:t>Blockchain </a:t>
            </a:r>
            <a:r>
              <a:rPr lang="en-GB">
                <a:solidFill>
                  <a:schemeClr val="dk1"/>
                </a:solidFill>
                <a:latin typeface="Times New Roman"/>
                <a:ea typeface="Times New Roman"/>
                <a:cs typeface="Times New Roman"/>
                <a:sym typeface="Times New Roman"/>
              </a:rPr>
              <a:t>I</a:t>
            </a:r>
            <a:r>
              <a:rPr b="0" i="0" lang="en-GB" u="none" cap="none" strike="noStrike">
                <a:solidFill>
                  <a:schemeClr val="dk1"/>
                </a:solidFill>
                <a:latin typeface="Times New Roman"/>
                <a:ea typeface="Times New Roman"/>
                <a:cs typeface="Times New Roman"/>
                <a:sym typeface="Times New Roman"/>
              </a:rPr>
              <a:t>ntegration</a:t>
            </a:r>
            <a:endParaRPr/>
          </a:p>
          <a:p>
            <a:pPr indent="-88900" lvl="0" marL="180975" marR="0" rtl="0" algn="l">
              <a:lnSpc>
                <a:spcPct val="150000"/>
              </a:lnSpc>
              <a:spcBef>
                <a:spcPts val="100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    Smart contract for odometer data</a:t>
            </a:r>
            <a:endParaRPr b="0" i="0" u="none" cap="none" strike="noStrike">
              <a:solidFill>
                <a:schemeClr val="dk1"/>
              </a:solidFill>
              <a:latin typeface="Times New Roman"/>
              <a:ea typeface="Times New Roman"/>
              <a:cs typeface="Times New Roman"/>
              <a:sym typeface="Times New Roman"/>
            </a:endParaRPr>
          </a:p>
          <a:p>
            <a:pPr indent="-88900" lvl="0" marL="180975" marR="0" rtl="0" algn="l">
              <a:lnSpc>
                <a:spcPct val="150000"/>
              </a:lnSpc>
              <a:spcBef>
                <a:spcPts val="100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    Deployment of Smart Contract</a:t>
            </a:r>
            <a:endParaRPr>
              <a:solidFill>
                <a:schemeClr val="dk1"/>
              </a:solidFill>
              <a:latin typeface="Times New Roman"/>
              <a:ea typeface="Times New Roman"/>
              <a:cs typeface="Times New Roman"/>
              <a:sym typeface="Times New Roman"/>
            </a:endParaRPr>
          </a:p>
          <a:p>
            <a:pPr indent="-88900" lvl="0" marL="180975" marR="0" rtl="0" algn="l">
              <a:lnSpc>
                <a:spcPct val="150000"/>
              </a:lnSpc>
              <a:spcBef>
                <a:spcPts val="100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    </a:t>
            </a:r>
            <a:r>
              <a:rPr lang="en-GB">
                <a:solidFill>
                  <a:schemeClr val="dk1"/>
                </a:solidFill>
                <a:latin typeface="Times New Roman"/>
                <a:ea typeface="Times New Roman"/>
                <a:cs typeface="Times New Roman"/>
                <a:sym typeface="Times New Roman"/>
              </a:rPr>
              <a:t>Integration of Smart Contract with Front-End &amp; Back-End.</a:t>
            </a:r>
            <a:endParaRPr>
              <a:solidFill>
                <a:schemeClr val="dk1"/>
              </a:solidFill>
              <a:latin typeface="Times New Roman"/>
              <a:ea typeface="Times New Roman"/>
              <a:cs typeface="Times New Roman"/>
              <a:sym typeface="Times New Roman"/>
            </a:endParaRPr>
          </a:p>
          <a:p>
            <a:pPr indent="-88900" lvl="0" marL="180975" marR="0" rtl="0" algn="l">
              <a:lnSpc>
                <a:spcPct val="150000"/>
              </a:lnSpc>
              <a:spcBef>
                <a:spcPts val="1000"/>
              </a:spcBef>
              <a:spcAft>
                <a:spcPts val="0"/>
              </a:spcAft>
              <a:buClr>
                <a:schemeClr val="dk1"/>
              </a:buClr>
              <a:buSzPts val="1400"/>
              <a:buFont typeface="Times New Roman"/>
              <a:buChar char="➢"/>
            </a:pPr>
            <a:r>
              <a:rPr b="0" i="0" lang="en-GB" u="none" cap="none" strike="noStrike">
                <a:solidFill>
                  <a:schemeClr val="dk1"/>
                </a:solidFill>
                <a:latin typeface="Times New Roman"/>
                <a:ea typeface="Times New Roman"/>
                <a:cs typeface="Times New Roman"/>
                <a:sym typeface="Times New Roman"/>
              </a:rPr>
              <a:t>    Scalability and Performance Optimization</a:t>
            </a:r>
            <a:endParaRPr b="0" i="0" u="none" cap="none" strike="noStrike">
              <a:solidFill>
                <a:schemeClr val="dk1"/>
              </a:solidFill>
              <a:latin typeface="Times New Roman"/>
              <a:ea typeface="Times New Roman"/>
              <a:cs typeface="Times New Roman"/>
              <a:sym typeface="Times New Roman"/>
            </a:endParaRPr>
          </a:p>
        </p:txBody>
      </p:sp>
      <p:sp>
        <p:nvSpPr>
          <p:cNvPr id="228" name="Google Shape;228;p33"/>
          <p:cNvSpPr txBox="1"/>
          <p:nvPr>
            <p:ph idx="12" type="sldNum"/>
          </p:nvPr>
        </p:nvSpPr>
        <p:spPr>
          <a:xfrm>
            <a:off x="7425929" y="4844654"/>
            <a:ext cx="983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